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2"/>
  </p:notesMasterIdLst>
  <p:handoutMasterIdLst>
    <p:handoutMasterId r:id="rId7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18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319" r:id="rId26"/>
    <p:sldId id="276" r:id="rId27"/>
    <p:sldId id="277" r:id="rId28"/>
    <p:sldId id="278" r:id="rId29"/>
    <p:sldId id="279" r:id="rId30"/>
    <p:sldId id="280" r:id="rId31"/>
    <p:sldId id="317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20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22" r:id="rId60"/>
    <p:sldId id="307" r:id="rId61"/>
    <p:sldId id="308" r:id="rId62"/>
    <p:sldId id="309" r:id="rId63"/>
    <p:sldId id="310" r:id="rId64"/>
    <p:sldId id="321" r:id="rId65"/>
    <p:sldId id="311" r:id="rId66"/>
    <p:sldId id="312" r:id="rId67"/>
    <p:sldId id="313" r:id="rId68"/>
    <p:sldId id="314" r:id="rId69"/>
    <p:sldId id="315" r:id="rId70"/>
    <p:sldId id="31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4F52F-6C41-425E-9CBA-B4EB821C4367}" v="13" dt="2022-12-02T22:40:51.303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4B84F52F-6C41-425E-9CBA-B4EB821C4367}"/>
    <pc:docChg chg="custSel addSld modSld sldOrd">
      <pc:chgData name="Charles Seager" userId="b6090891032109d0" providerId="LiveId" clId="{4B84F52F-6C41-425E-9CBA-B4EB821C4367}" dt="2022-12-02T22:40:56.795" v="139" actId="14100"/>
      <pc:docMkLst>
        <pc:docMk/>
      </pc:docMkLst>
      <pc:sldChg chg="modSp mod">
        <pc:chgData name="Charles Seager" userId="b6090891032109d0" providerId="LiveId" clId="{4B84F52F-6C41-425E-9CBA-B4EB821C4367}" dt="2022-12-02T21:30:06.434" v="8" actId="27636"/>
        <pc:sldMkLst>
          <pc:docMk/>
          <pc:sldMk cId="4068110675" sldId="258"/>
        </pc:sldMkLst>
        <pc:spChg chg="mod">
          <ac:chgData name="Charles Seager" userId="b6090891032109d0" providerId="LiveId" clId="{4B84F52F-6C41-425E-9CBA-B4EB821C4367}" dt="2022-12-02T21:30:06.434" v="8" actId="27636"/>
          <ac:spMkLst>
            <pc:docMk/>
            <pc:sldMk cId="4068110675" sldId="258"/>
            <ac:spMk id="2" creationId="{4F19F4FB-2AEB-99C4-F00B-0C759167DDBF}"/>
          </ac:spMkLst>
        </pc:spChg>
      </pc:sldChg>
      <pc:sldChg chg="modSp mod">
        <pc:chgData name="Charles Seager" userId="b6090891032109d0" providerId="LiveId" clId="{4B84F52F-6C41-425E-9CBA-B4EB821C4367}" dt="2022-12-02T21:30:06.439" v="9" actId="27636"/>
        <pc:sldMkLst>
          <pc:docMk/>
          <pc:sldMk cId="1907778446" sldId="259"/>
        </pc:sldMkLst>
        <pc:spChg chg="mod">
          <ac:chgData name="Charles Seager" userId="b6090891032109d0" providerId="LiveId" clId="{4B84F52F-6C41-425E-9CBA-B4EB821C4367}" dt="2022-12-02T21:30:06.439" v="9" actId="27636"/>
          <ac:spMkLst>
            <pc:docMk/>
            <pc:sldMk cId="1907778446" sldId="259"/>
            <ac:spMk id="2" creationId="{D041201C-96DB-1C97-95AE-F0990B862FC3}"/>
          </ac:spMkLst>
        </pc:spChg>
      </pc:sldChg>
      <pc:sldChg chg="modSp mod">
        <pc:chgData name="Charles Seager" userId="b6090891032109d0" providerId="LiveId" clId="{4B84F52F-6C41-425E-9CBA-B4EB821C4367}" dt="2022-12-02T21:30:06.444" v="10" actId="27636"/>
        <pc:sldMkLst>
          <pc:docMk/>
          <pc:sldMk cId="3812536533" sldId="260"/>
        </pc:sldMkLst>
        <pc:spChg chg="mod">
          <ac:chgData name="Charles Seager" userId="b6090891032109d0" providerId="LiveId" clId="{4B84F52F-6C41-425E-9CBA-B4EB821C4367}" dt="2022-12-02T21:30:06.444" v="10" actId="27636"/>
          <ac:spMkLst>
            <pc:docMk/>
            <pc:sldMk cId="3812536533" sldId="260"/>
            <ac:spMk id="2" creationId="{911AFEF0-F6D3-7F22-6338-4F2DEDBCC405}"/>
          </ac:spMkLst>
        </pc:spChg>
      </pc:sldChg>
      <pc:sldChg chg="modSp mod">
        <pc:chgData name="Charles Seager" userId="b6090891032109d0" providerId="LiveId" clId="{4B84F52F-6C41-425E-9CBA-B4EB821C4367}" dt="2022-12-02T21:30:06.453" v="11" actId="27636"/>
        <pc:sldMkLst>
          <pc:docMk/>
          <pc:sldMk cId="4073755772" sldId="261"/>
        </pc:sldMkLst>
        <pc:spChg chg="mod">
          <ac:chgData name="Charles Seager" userId="b6090891032109d0" providerId="LiveId" clId="{4B84F52F-6C41-425E-9CBA-B4EB821C4367}" dt="2022-12-02T21:30:06.453" v="11" actId="27636"/>
          <ac:spMkLst>
            <pc:docMk/>
            <pc:sldMk cId="4073755772" sldId="261"/>
            <ac:spMk id="2" creationId="{EBA43865-7458-0F12-C840-54A6AFC80F44}"/>
          </ac:spMkLst>
        </pc:spChg>
      </pc:sldChg>
      <pc:sldChg chg="modSp mod">
        <pc:chgData name="Charles Seager" userId="b6090891032109d0" providerId="LiveId" clId="{4B84F52F-6C41-425E-9CBA-B4EB821C4367}" dt="2022-12-02T21:30:06.457" v="12" actId="27636"/>
        <pc:sldMkLst>
          <pc:docMk/>
          <pc:sldMk cId="2680542245" sldId="262"/>
        </pc:sldMkLst>
        <pc:spChg chg="mod">
          <ac:chgData name="Charles Seager" userId="b6090891032109d0" providerId="LiveId" clId="{4B84F52F-6C41-425E-9CBA-B4EB821C4367}" dt="2022-12-02T21:30:06.457" v="12" actId="27636"/>
          <ac:spMkLst>
            <pc:docMk/>
            <pc:sldMk cId="2680542245" sldId="262"/>
            <ac:spMk id="2" creationId="{849C712D-15F1-A58A-3087-3A6B0F2CA400}"/>
          </ac:spMkLst>
        </pc:spChg>
      </pc:sldChg>
      <pc:sldChg chg="modSp mod">
        <pc:chgData name="Charles Seager" userId="b6090891032109d0" providerId="LiveId" clId="{4B84F52F-6C41-425E-9CBA-B4EB821C4367}" dt="2022-12-02T21:30:06.462" v="13" actId="27636"/>
        <pc:sldMkLst>
          <pc:docMk/>
          <pc:sldMk cId="3841580963" sldId="263"/>
        </pc:sldMkLst>
        <pc:spChg chg="mod">
          <ac:chgData name="Charles Seager" userId="b6090891032109d0" providerId="LiveId" clId="{4B84F52F-6C41-425E-9CBA-B4EB821C4367}" dt="2022-12-02T21:30:06.462" v="13" actId="27636"/>
          <ac:spMkLst>
            <pc:docMk/>
            <pc:sldMk cId="3841580963" sldId="263"/>
            <ac:spMk id="2" creationId="{FAF069DA-73DF-A974-9597-303FE6465C44}"/>
          </ac:spMkLst>
        </pc:spChg>
      </pc:sldChg>
      <pc:sldChg chg="modSp mod">
        <pc:chgData name="Charles Seager" userId="b6090891032109d0" providerId="LiveId" clId="{4B84F52F-6C41-425E-9CBA-B4EB821C4367}" dt="2022-12-02T21:30:06.467" v="14" actId="27636"/>
        <pc:sldMkLst>
          <pc:docMk/>
          <pc:sldMk cId="729166334" sldId="264"/>
        </pc:sldMkLst>
        <pc:spChg chg="mod">
          <ac:chgData name="Charles Seager" userId="b6090891032109d0" providerId="LiveId" clId="{4B84F52F-6C41-425E-9CBA-B4EB821C4367}" dt="2022-12-02T21:30:06.467" v="14" actId="27636"/>
          <ac:spMkLst>
            <pc:docMk/>
            <pc:sldMk cId="729166334" sldId="264"/>
            <ac:spMk id="2" creationId="{3EA726F7-7489-10A8-35C3-2D04263D5D6C}"/>
          </ac:spMkLst>
        </pc:spChg>
      </pc:sldChg>
      <pc:sldChg chg="modSp mod">
        <pc:chgData name="Charles Seager" userId="b6090891032109d0" providerId="LiveId" clId="{4B84F52F-6C41-425E-9CBA-B4EB821C4367}" dt="2022-12-02T21:30:06.471" v="15" actId="27636"/>
        <pc:sldMkLst>
          <pc:docMk/>
          <pc:sldMk cId="427372115" sldId="265"/>
        </pc:sldMkLst>
        <pc:spChg chg="mod">
          <ac:chgData name="Charles Seager" userId="b6090891032109d0" providerId="LiveId" clId="{4B84F52F-6C41-425E-9CBA-B4EB821C4367}" dt="2022-12-02T21:30:06.471" v="15" actId="27636"/>
          <ac:spMkLst>
            <pc:docMk/>
            <pc:sldMk cId="427372115" sldId="265"/>
            <ac:spMk id="2" creationId="{F117BCF0-4981-6C0B-FCD4-7D908786759B}"/>
          </ac:spMkLst>
        </pc:spChg>
      </pc:sldChg>
      <pc:sldChg chg="modSp mod">
        <pc:chgData name="Charles Seager" userId="b6090891032109d0" providerId="LiveId" clId="{4B84F52F-6C41-425E-9CBA-B4EB821C4367}" dt="2022-12-02T21:30:06.474" v="16" actId="27636"/>
        <pc:sldMkLst>
          <pc:docMk/>
          <pc:sldMk cId="148379252" sldId="266"/>
        </pc:sldMkLst>
        <pc:spChg chg="mod">
          <ac:chgData name="Charles Seager" userId="b6090891032109d0" providerId="LiveId" clId="{4B84F52F-6C41-425E-9CBA-B4EB821C4367}" dt="2022-12-02T21:30:06.474" v="16" actId="27636"/>
          <ac:spMkLst>
            <pc:docMk/>
            <pc:sldMk cId="148379252" sldId="266"/>
            <ac:spMk id="2" creationId="{6D981DE8-245C-9106-4413-0C14CF73178F}"/>
          </ac:spMkLst>
        </pc:spChg>
      </pc:sldChg>
      <pc:sldChg chg="modSp mod">
        <pc:chgData name="Charles Seager" userId="b6090891032109d0" providerId="LiveId" clId="{4B84F52F-6C41-425E-9CBA-B4EB821C4367}" dt="2022-12-02T21:30:06.478" v="17" actId="27636"/>
        <pc:sldMkLst>
          <pc:docMk/>
          <pc:sldMk cId="1950906412" sldId="267"/>
        </pc:sldMkLst>
        <pc:spChg chg="mod">
          <ac:chgData name="Charles Seager" userId="b6090891032109d0" providerId="LiveId" clId="{4B84F52F-6C41-425E-9CBA-B4EB821C4367}" dt="2022-12-02T21:30:06.478" v="17" actId="27636"/>
          <ac:spMkLst>
            <pc:docMk/>
            <pc:sldMk cId="1950906412" sldId="267"/>
            <ac:spMk id="2" creationId="{4E0A42A4-C6D8-63DA-6C25-804D6FEE752F}"/>
          </ac:spMkLst>
        </pc:spChg>
      </pc:sldChg>
      <pc:sldChg chg="modSp mod">
        <pc:chgData name="Charles Seager" userId="b6090891032109d0" providerId="LiveId" clId="{4B84F52F-6C41-425E-9CBA-B4EB821C4367}" dt="2022-12-02T21:30:06.482" v="18" actId="27636"/>
        <pc:sldMkLst>
          <pc:docMk/>
          <pc:sldMk cId="1027579341" sldId="268"/>
        </pc:sldMkLst>
        <pc:spChg chg="mod">
          <ac:chgData name="Charles Seager" userId="b6090891032109d0" providerId="LiveId" clId="{4B84F52F-6C41-425E-9CBA-B4EB821C4367}" dt="2022-12-02T21:30:06.482" v="18" actId="27636"/>
          <ac:spMkLst>
            <pc:docMk/>
            <pc:sldMk cId="1027579341" sldId="268"/>
            <ac:spMk id="2" creationId="{D5BB4940-0B8D-6C79-8FC4-E4006BF207F1}"/>
          </ac:spMkLst>
        </pc:spChg>
      </pc:sldChg>
      <pc:sldChg chg="modSp mod">
        <pc:chgData name="Charles Seager" userId="b6090891032109d0" providerId="LiveId" clId="{4B84F52F-6C41-425E-9CBA-B4EB821C4367}" dt="2022-12-02T21:30:06.486" v="19" actId="27636"/>
        <pc:sldMkLst>
          <pc:docMk/>
          <pc:sldMk cId="122254381" sldId="269"/>
        </pc:sldMkLst>
        <pc:spChg chg="mod">
          <ac:chgData name="Charles Seager" userId="b6090891032109d0" providerId="LiveId" clId="{4B84F52F-6C41-425E-9CBA-B4EB821C4367}" dt="2022-12-02T21:30:06.486" v="19" actId="27636"/>
          <ac:spMkLst>
            <pc:docMk/>
            <pc:sldMk cId="122254381" sldId="269"/>
            <ac:spMk id="2" creationId="{D05B6C5F-6D39-77D4-81CF-9DFD3A3A2170}"/>
          </ac:spMkLst>
        </pc:spChg>
      </pc:sldChg>
      <pc:sldChg chg="modSp mod">
        <pc:chgData name="Charles Seager" userId="b6090891032109d0" providerId="LiveId" clId="{4B84F52F-6C41-425E-9CBA-B4EB821C4367}" dt="2022-12-02T21:30:06.489" v="20" actId="27636"/>
        <pc:sldMkLst>
          <pc:docMk/>
          <pc:sldMk cId="1940155334" sldId="270"/>
        </pc:sldMkLst>
        <pc:spChg chg="mod">
          <ac:chgData name="Charles Seager" userId="b6090891032109d0" providerId="LiveId" clId="{4B84F52F-6C41-425E-9CBA-B4EB821C4367}" dt="2022-12-02T21:30:06.489" v="20" actId="27636"/>
          <ac:spMkLst>
            <pc:docMk/>
            <pc:sldMk cId="1940155334" sldId="270"/>
            <ac:spMk id="2" creationId="{2C7AB9E0-D399-AB54-29F6-B7D2D3BAF7A6}"/>
          </ac:spMkLst>
        </pc:spChg>
      </pc:sldChg>
      <pc:sldChg chg="modSp mod">
        <pc:chgData name="Charles Seager" userId="b6090891032109d0" providerId="LiveId" clId="{4B84F52F-6C41-425E-9CBA-B4EB821C4367}" dt="2022-12-02T21:30:06.495" v="21" actId="27636"/>
        <pc:sldMkLst>
          <pc:docMk/>
          <pc:sldMk cId="315513674" sldId="271"/>
        </pc:sldMkLst>
        <pc:spChg chg="mod">
          <ac:chgData name="Charles Seager" userId="b6090891032109d0" providerId="LiveId" clId="{4B84F52F-6C41-425E-9CBA-B4EB821C4367}" dt="2022-12-02T21:30:06.495" v="21" actId="27636"/>
          <ac:spMkLst>
            <pc:docMk/>
            <pc:sldMk cId="315513674" sldId="271"/>
            <ac:spMk id="2" creationId="{4E128480-CA12-62A5-E829-66DA4EF94E41}"/>
          </ac:spMkLst>
        </pc:spChg>
      </pc:sldChg>
      <pc:sldChg chg="modSp mod">
        <pc:chgData name="Charles Seager" userId="b6090891032109d0" providerId="LiveId" clId="{4B84F52F-6C41-425E-9CBA-B4EB821C4367}" dt="2022-12-02T21:30:06.500" v="22" actId="27636"/>
        <pc:sldMkLst>
          <pc:docMk/>
          <pc:sldMk cId="2318599259" sldId="272"/>
        </pc:sldMkLst>
        <pc:spChg chg="mod">
          <ac:chgData name="Charles Seager" userId="b6090891032109d0" providerId="LiveId" clId="{4B84F52F-6C41-425E-9CBA-B4EB821C4367}" dt="2022-12-02T21:30:06.500" v="22" actId="27636"/>
          <ac:spMkLst>
            <pc:docMk/>
            <pc:sldMk cId="2318599259" sldId="272"/>
            <ac:spMk id="2" creationId="{67762E8C-83DA-6093-DF73-210632C4B775}"/>
          </ac:spMkLst>
        </pc:spChg>
      </pc:sldChg>
      <pc:sldChg chg="modSp mod">
        <pc:chgData name="Charles Seager" userId="b6090891032109d0" providerId="LiveId" clId="{4B84F52F-6C41-425E-9CBA-B4EB821C4367}" dt="2022-12-02T21:30:06.505" v="23" actId="27636"/>
        <pc:sldMkLst>
          <pc:docMk/>
          <pc:sldMk cId="2464688526" sldId="273"/>
        </pc:sldMkLst>
        <pc:spChg chg="mod">
          <ac:chgData name="Charles Seager" userId="b6090891032109d0" providerId="LiveId" clId="{4B84F52F-6C41-425E-9CBA-B4EB821C4367}" dt="2022-12-02T21:30:06.505" v="23" actId="27636"/>
          <ac:spMkLst>
            <pc:docMk/>
            <pc:sldMk cId="2464688526" sldId="273"/>
            <ac:spMk id="2" creationId="{6B52BFB1-B154-711B-2C36-2E928E219BEA}"/>
          </ac:spMkLst>
        </pc:spChg>
      </pc:sldChg>
      <pc:sldChg chg="modSp mod">
        <pc:chgData name="Charles Seager" userId="b6090891032109d0" providerId="LiveId" clId="{4B84F52F-6C41-425E-9CBA-B4EB821C4367}" dt="2022-12-02T21:30:06.509" v="24" actId="27636"/>
        <pc:sldMkLst>
          <pc:docMk/>
          <pc:sldMk cId="212011727" sldId="274"/>
        </pc:sldMkLst>
        <pc:spChg chg="mod">
          <ac:chgData name="Charles Seager" userId="b6090891032109d0" providerId="LiveId" clId="{4B84F52F-6C41-425E-9CBA-B4EB821C4367}" dt="2022-12-02T21:30:06.509" v="24" actId="27636"/>
          <ac:spMkLst>
            <pc:docMk/>
            <pc:sldMk cId="212011727" sldId="274"/>
            <ac:spMk id="2" creationId="{C1D21E11-DD85-FEB5-445F-F3FD496C392F}"/>
          </ac:spMkLst>
        </pc:spChg>
      </pc:sldChg>
      <pc:sldChg chg="modSp mod">
        <pc:chgData name="Charles Seager" userId="b6090891032109d0" providerId="LiveId" clId="{4B84F52F-6C41-425E-9CBA-B4EB821C4367}" dt="2022-12-02T21:30:06.513" v="25" actId="27636"/>
        <pc:sldMkLst>
          <pc:docMk/>
          <pc:sldMk cId="3819984269" sldId="275"/>
        </pc:sldMkLst>
        <pc:spChg chg="mod">
          <ac:chgData name="Charles Seager" userId="b6090891032109d0" providerId="LiveId" clId="{4B84F52F-6C41-425E-9CBA-B4EB821C4367}" dt="2022-12-02T21:30:06.513" v="25" actId="27636"/>
          <ac:spMkLst>
            <pc:docMk/>
            <pc:sldMk cId="3819984269" sldId="275"/>
            <ac:spMk id="2" creationId="{A969865E-3768-7605-64D8-57710C426998}"/>
          </ac:spMkLst>
        </pc:spChg>
      </pc:sldChg>
      <pc:sldChg chg="modSp mod">
        <pc:chgData name="Charles Seager" userId="b6090891032109d0" providerId="LiveId" clId="{4B84F52F-6C41-425E-9CBA-B4EB821C4367}" dt="2022-12-02T21:30:06.516" v="26" actId="27636"/>
        <pc:sldMkLst>
          <pc:docMk/>
          <pc:sldMk cId="864249329" sldId="276"/>
        </pc:sldMkLst>
        <pc:spChg chg="mod">
          <ac:chgData name="Charles Seager" userId="b6090891032109d0" providerId="LiveId" clId="{4B84F52F-6C41-425E-9CBA-B4EB821C4367}" dt="2022-12-02T21:30:06.516" v="26" actId="27636"/>
          <ac:spMkLst>
            <pc:docMk/>
            <pc:sldMk cId="864249329" sldId="276"/>
            <ac:spMk id="2" creationId="{2C9388FE-D904-ACD5-B43B-6C9E15F207EF}"/>
          </ac:spMkLst>
        </pc:spChg>
      </pc:sldChg>
      <pc:sldChg chg="modSp mod">
        <pc:chgData name="Charles Seager" userId="b6090891032109d0" providerId="LiveId" clId="{4B84F52F-6C41-425E-9CBA-B4EB821C4367}" dt="2022-12-02T21:30:06.518" v="27" actId="27636"/>
        <pc:sldMkLst>
          <pc:docMk/>
          <pc:sldMk cId="2387188857" sldId="277"/>
        </pc:sldMkLst>
        <pc:spChg chg="mod">
          <ac:chgData name="Charles Seager" userId="b6090891032109d0" providerId="LiveId" clId="{4B84F52F-6C41-425E-9CBA-B4EB821C4367}" dt="2022-12-02T21:30:06.518" v="27" actId="27636"/>
          <ac:spMkLst>
            <pc:docMk/>
            <pc:sldMk cId="2387188857" sldId="277"/>
            <ac:spMk id="2" creationId="{73D523C5-D098-9B35-FBE2-624832C277DC}"/>
          </ac:spMkLst>
        </pc:spChg>
      </pc:sldChg>
      <pc:sldChg chg="modSp mod">
        <pc:chgData name="Charles Seager" userId="b6090891032109d0" providerId="LiveId" clId="{4B84F52F-6C41-425E-9CBA-B4EB821C4367}" dt="2022-12-02T21:30:06.521" v="28" actId="27636"/>
        <pc:sldMkLst>
          <pc:docMk/>
          <pc:sldMk cId="2412584507" sldId="278"/>
        </pc:sldMkLst>
        <pc:spChg chg="mod">
          <ac:chgData name="Charles Seager" userId="b6090891032109d0" providerId="LiveId" clId="{4B84F52F-6C41-425E-9CBA-B4EB821C4367}" dt="2022-12-02T21:30:06.521" v="28" actId="27636"/>
          <ac:spMkLst>
            <pc:docMk/>
            <pc:sldMk cId="2412584507" sldId="278"/>
            <ac:spMk id="2" creationId="{64D653F1-9CC4-93B1-92C6-1AB6A3B0F5BE}"/>
          </ac:spMkLst>
        </pc:spChg>
      </pc:sldChg>
      <pc:sldChg chg="modSp mod">
        <pc:chgData name="Charles Seager" userId="b6090891032109d0" providerId="LiveId" clId="{4B84F52F-6C41-425E-9CBA-B4EB821C4367}" dt="2022-12-02T21:30:06.523" v="29" actId="27636"/>
        <pc:sldMkLst>
          <pc:docMk/>
          <pc:sldMk cId="3076741663" sldId="279"/>
        </pc:sldMkLst>
        <pc:spChg chg="mod">
          <ac:chgData name="Charles Seager" userId="b6090891032109d0" providerId="LiveId" clId="{4B84F52F-6C41-425E-9CBA-B4EB821C4367}" dt="2022-12-02T21:30:06.523" v="29" actId="27636"/>
          <ac:spMkLst>
            <pc:docMk/>
            <pc:sldMk cId="3076741663" sldId="279"/>
            <ac:spMk id="2" creationId="{C7A09E58-2BA7-CF07-2405-18B8B8A56A8B}"/>
          </ac:spMkLst>
        </pc:spChg>
      </pc:sldChg>
      <pc:sldChg chg="modSp mod">
        <pc:chgData name="Charles Seager" userId="b6090891032109d0" providerId="LiveId" clId="{4B84F52F-6C41-425E-9CBA-B4EB821C4367}" dt="2022-12-02T21:30:06.528" v="30" actId="27636"/>
        <pc:sldMkLst>
          <pc:docMk/>
          <pc:sldMk cId="304504136" sldId="280"/>
        </pc:sldMkLst>
        <pc:spChg chg="mod">
          <ac:chgData name="Charles Seager" userId="b6090891032109d0" providerId="LiveId" clId="{4B84F52F-6C41-425E-9CBA-B4EB821C4367}" dt="2022-12-02T21:30:06.528" v="30" actId="27636"/>
          <ac:spMkLst>
            <pc:docMk/>
            <pc:sldMk cId="304504136" sldId="280"/>
            <ac:spMk id="2" creationId="{D538EB35-2C17-2387-51CD-2D0638979104}"/>
          </ac:spMkLst>
        </pc:spChg>
      </pc:sldChg>
      <pc:sldChg chg="modSp mod">
        <pc:chgData name="Charles Seager" userId="b6090891032109d0" providerId="LiveId" clId="{4B84F52F-6C41-425E-9CBA-B4EB821C4367}" dt="2022-12-02T21:30:06.530" v="31" actId="27636"/>
        <pc:sldMkLst>
          <pc:docMk/>
          <pc:sldMk cId="2288020230" sldId="281"/>
        </pc:sldMkLst>
        <pc:spChg chg="mod">
          <ac:chgData name="Charles Seager" userId="b6090891032109d0" providerId="LiveId" clId="{4B84F52F-6C41-425E-9CBA-B4EB821C4367}" dt="2022-12-02T21:30:06.530" v="31" actId="27636"/>
          <ac:spMkLst>
            <pc:docMk/>
            <pc:sldMk cId="2288020230" sldId="281"/>
            <ac:spMk id="2" creationId="{355B478D-BC16-5BD8-5A3F-DF12F7E7E49A}"/>
          </ac:spMkLst>
        </pc:spChg>
      </pc:sldChg>
      <pc:sldChg chg="modSp mod">
        <pc:chgData name="Charles Seager" userId="b6090891032109d0" providerId="LiveId" clId="{4B84F52F-6C41-425E-9CBA-B4EB821C4367}" dt="2022-12-02T21:30:06.532" v="32" actId="27636"/>
        <pc:sldMkLst>
          <pc:docMk/>
          <pc:sldMk cId="4002159889" sldId="282"/>
        </pc:sldMkLst>
        <pc:spChg chg="mod">
          <ac:chgData name="Charles Seager" userId="b6090891032109d0" providerId="LiveId" clId="{4B84F52F-6C41-425E-9CBA-B4EB821C4367}" dt="2022-12-02T21:30:06.532" v="32" actId="27636"/>
          <ac:spMkLst>
            <pc:docMk/>
            <pc:sldMk cId="4002159889" sldId="282"/>
            <ac:spMk id="2" creationId="{B4F69035-F596-783D-C4A6-64F30E4AA0B5}"/>
          </ac:spMkLst>
        </pc:spChg>
      </pc:sldChg>
      <pc:sldChg chg="modSp mod">
        <pc:chgData name="Charles Seager" userId="b6090891032109d0" providerId="LiveId" clId="{4B84F52F-6C41-425E-9CBA-B4EB821C4367}" dt="2022-12-02T21:30:06.535" v="33" actId="27636"/>
        <pc:sldMkLst>
          <pc:docMk/>
          <pc:sldMk cId="3828215560" sldId="283"/>
        </pc:sldMkLst>
        <pc:spChg chg="mod">
          <ac:chgData name="Charles Seager" userId="b6090891032109d0" providerId="LiveId" clId="{4B84F52F-6C41-425E-9CBA-B4EB821C4367}" dt="2022-12-02T21:30:06.535" v="33" actId="27636"/>
          <ac:spMkLst>
            <pc:docMk/>
            <pc:sldMk cId="3828215560" sldId="283"/>
            <ac:spMk id="2" creationId="{54418058-207A-F251-A67D-D85053B6F3D4}"/>
          </ac:spMkLst>
        </pc:spChg>
      </pc:sldChg>
      <pc:sldChg chg="modSp mod">
        <pc:chgData name="Charles Seager" userId="b6090891032109d0" providerId="LiveId" clId="{4B84F52F-6C41-425E-9CBA-B4EB821C4367}" dt="2022-12-02T21:30:06.539" v="34" actId="27636"/>
        <pc:sldMkLst>
          <pc:docMk/>
          <pc:sldMk cId="3264068722" sldId="284"/>
        </pc:sldMkLst>
        <pc:spChg chg="mod">
          <ac:chgData name="Charles Seager" userId="b6090891032109d0" providerId="LiveId" clId="{4B84F52F-6C41-425E-9CBA-B4EB821C4367}" dt="2022-12-02T21:30:06.539" v="34" actId="27636"/>
          <ac:spMkLst>
            <pc:docMk/>
            <pc:sldMk cId="3264068722" sldId="284"/>
            <ac:spMk id="2" creationId="{E52380EE-61D9-AC13-5076-409EE60434AD}"/>
          </ac:spMkLst>
        </pc:spChg>
      </pc:sldChg>
      <pc:sldChg chg="modSp mod">
        <pc:chgData name="Charles Seager" userId="b6090891032109d0" providerId="LiveId" clId="{4B84F52F-6C41-425E-9CBA-B4EB821C4367}" dt="2022-12-02T21:30:06.545" v="35" actId="27636"/>
        <pc:sldMkLst>
          <pc:docMk/>
          <pc:sldMk cId="1353929743" sldId="285"/>
        </pc:sldMkLst>
        <pc:spChg chg="mod">
          <ac:chgData name="Charles Seager" userId="b6090891032109d0" providerId="LiveId" clId="{4B84F52F-6C41-425E-9CBA-B4EB821C4367}" dt="2022-12-02T21:30:06.545" v="35" actId="27636"/>
          <ac:spMkLst>
            <pc:docMk/>
            <pc:sldMk cId="1353929743" sldId="285"/>
            <ac:spMk id="2" creationId="{E8037183-388F-63BE-1B6D-2D03410BD548}"/>
          </ac:spMkLst>
        </pc:spChg>
      </pc:sldChg>
      <pc:sldChg chg="modSp mod">
        <pc:chgData name="Charles Seager" userId="b6090891032109d0" providerId="LiveId" clId="{4B84F52F-6C41-425E-9CBA-B4EB821C4367}" dt="2022-12-02T21:30:06.548" v="36" actId="27636"/>
        <pc:sldMkLst>
          <pc:docMk/>
          <pc:sldMk cId="1042239636" sldId="286"/>
        </pc:sldMkLst>
        <pc:spChg chg="mod">
          <ac:chgData name="Charles Seager" userId="b6090891032109d0" providerId="LiveId" clId="{4B84F52F-6C41-425E-9CBA-B4EB821C4367}" dt="2022-12-02T21:30:06.548" v="36" actId="27636"/>
          <ac:spMkLst>
            <pc:docMk/>
            <pc:sldMk cId="1042239636" sldId="286"/>
            <ac:spMk id="2" creationId="{CC59227C-4802-782B-E55A-37D6DC7C4F6D}"/>
          </ac:spMkLst>
        </pc:spChg>
      </pc:sldChg>
      <pc:sldChg chg="modSp mod">
        <pc:chgData name="Charles Seager" userId="b6090891032109d0" providerId="LiveId" clId="{4B84F52F-6C41-425E-9CBA-B4EB821C4367}" dt="2022-12-02T21:30:06.550" v="37" actId="27636"/>
        <pc:sldMkLst>
          <pc:docMk/>
          <pc:sldMk cId="3326026323" sldId="287"/>
        </pc:sldMkLst>
        <pc:spChg chg="mod">
          <ac:chgData name="Charles Seager" userId="b6090891032109d0" providerId="LiveId" clId="{4B84F52F-6C41-425E-9CBA-B4EB821C4367}" dt="2022-12-02T21:30:06.550" v="37" actId="27636"/>
          <ac:spMkLst>
            <pc:docMk/>
            <pc:sldMk cId="3326026323" sldId="287"/>
            <ac:spMk id="2" creationId="{63016280-9B2C-C055-E1CA-14651CF9C09F}"/>
          </ac:spMkLst>
        </pc:spChg>
      </pc:sldChg>
      <pc:sldChg chg="modSp mod">
        <pc:chgData name="Charles Seager" userId="b6090891032109d0" providerId="LiveId" clId="{4B84F52F-6C41-425E-9CBA-B4EB821C4367}" dt="2022-12-02T21:30:06.553" v="38" actId="27636"/>
        <pc:sldMkLst>
          <pc:docMk/>
          <pc:sldMk cId="2358403515" sldId="288"/>
        </pc:sldMkLst>
        <pc:spChg chg="mod">
          <ac:chgData name="Charles Seager" userId="b6090891032109d0" providerId="LiveId" clId="{4B84F52F-6C41-425E-9CBA-B4EB821C4367}" dt="2022-12-02T21:30:06.553" v="38" actId="27636"/>
          <ac:spMkLst>
            <pc:docMk/>
            <pc:sldMk cId="2358403515" sldId="288"/>
            <ac:spMk id="2" creationId="{6ECCFC13-6EB8-8D4D-1A6B-41A8D94984F3}"/>
          </ac:spMkLst>
        </pc:spChg>
      </pc:sldChg>
      <pc:sldChg chg="modSp mod">
        <pc:chgData name="Charles Seager" userId="b6090891032109d0" providerId="LiveId" clId="{4B84F52F-6C41-425E-9CBA-B4EB821C4367}" dt="2022-12-02T21:30:06.555" v="39" actId="27636"/>
        <pc:sldMkLst>
          <pc:docMk/>
          <pc:sldMk cId="895470668" sldId="289"/>
        </pc:sldMkLst>
        <pc:spChg chg="mod">
          <ac:chgData name="Charles Seager" userId="b6090891032109d0" providerId="LiveId" clId="{4B84F52F-6C41-425E-9CBA-B4EB821C4367}" dt="2022-12-02T21:30:06.555" v="39" actId="27636"/>
          <ac:spMkLst>
            <pc:docMk/>
            <pc:sldMk cId="895470668" sldId="289"/>
            <ac:spMk id="2" creationId="{AA1774A7-4A99-CD03-18EB-FC3422CEF1B3}"/>
          </ac:spMkLst>
        </pc:spChg>
      </pc:sldChg>
      <pc:sldChg chg="modSp mod">
        <pc:chgData name="Charles Seager" userId="b6090891032109d0" providerId="LiveId" clId="{4B84F52F-6C41-425E-9CBA-B4EB821C4367}" dt="2022-12-02T21:30:06.558" v="40" actId="27636"/>
        <pc:sldMkLst>
          <pc:docMk/>
          <pc:sldMk cId="1174996224" sldId="290"/>
        </pc:sldMkLst>
        <pc:spChg chg="mod">
          <ac:chgData name="Charles Seager" userId="b6090891032109d0" providerId="LiveId" clId="{4B84F52F-6C41-425E-9CBA-B4EB821C4367}" dt="2022-12-02T21:30:06.558" v="40" actId="27636"/>
          <ac:spMkLst>
            <pc:docMk/>
            <pc:sldMk cId="1174996224" sldId="290"/>
            <ac:spMk id="2" creationId="{ACAA8E0A-833C-4537-AAB7-7380D370B254}"/>
          </ac:spMkLst>
        </pc:spChg>
      </pc:sldChg>
      <pc:sldChg chg="modSp mod">
        <pc:chgData name="Charles Seager" userId="b6090891032109d0" providerId="LiveId" clId="{4B84F52F-6C41-425E-9CBA-B4EB821C4367}" dt="2022-12-02T21:30:06.560" v="41" actId="27636"/>
        <pc:sldMkLst>
          <pc:docMk/>
          <pc:sldMk cId="3184846873" sldId="291"/>
        </pc:sldMkLst>
        <pc:spChg chg="mod">
          <ac:chgData name="Charles Seager" userId="b6090891032109d0" providerId="LiveId" clId="{4B84F52F-6C41-425E-9CBA-B4EB821C4367}" dt="2022-12-02T21:30:06.560" v="41" actId="27636"/>
          <ac:spMkLst>
            <pc:docMk/>
            <pc:sldMk cId="3184846873" sldId="291"/>
            <ac:spMk id="2" creationId="{E645C324-F94D-2F1E-0804-B464AF8D2E51}"/>
          </ac:spMkLst>
        </pc:spChg>
      </pc:sldChg>
      <pc:sldChg chg="modSp mod">
        <pc:chgData name="Charles Seager" userId="b6090891032109d0" providerId="LiveId" clId="{4B84F52F-6C41-425E-9CBA-B4EB821C4367}" dt="2022-12-02T21:30:06.561" v="42" actId="27636"/>
        <pc:sldMkLst>
          <pc:docMk/>
          <pc:sldMk cId="4187678847" sldId="292"/>
        </pc:sldMkLst>
        <pc:spChg chg="mod">
          <ac:chgData name="Charles Seager" userId="b6090891032109d0" providerId="LiveId" clId="{4B84F52F-6C41-425E-9CBA-B4EB821C4367}" dt="2022-12-02T21:30:06.561" v="42" actId="27636"/>
          <ac:spMkLst>
            <pc:docMk/>
            <pc:sldMk cId="4187678847" sldId="292"/>
            <ac:spMk id="2" creationId="{CE0F91A5-B487-4F3F-86DE-0DC041E3A253}"/>
          </ac:spMkLst>
        </pc:spChg>
      </pc:sldChg>
      <pc:sldChg chg="modSp mod">
        <pc:chgData name="Charles Seager" userId="b6090891032109d0" providerId="LiveId" clId="{4B84F52F-6C41-425E-9CBA-B4EB821C4367}" dt="2022-12-02T21:30:06.563" v="43" actId="27636"/>
        <pc:sldMkLst>
          <pc:docMk/>
          <pc:sldMk cId="13279375" sldId="293"/>
        </pc:sldMkLst>
        <pc:spChg chg="mod">
          <ac:chgData name="Charles Seager" userId="b6090891032109d0" providerId="LiveId" clId="{4B84F52F-6C41-425E-9CBA-B4EB821C4367}" dt="2022-12-02T21:30:06.563" v="43" actId="27636"/>
          <ac:spMkLst>
            <pc:docMk/>
            <pc:sldMk cId="13279375" sldId="293"/>
            <ac:spMk id="2" creationId="{D6195945-1202-80C4-E5D3-9DB460D329C4}"/>
          </ac:spMkLst>
        </pc:spChg>
      </pc:sldChg>
      <pc:sldChg chg="modSp mod">
        <pc:chgData name="Charles Seager" userId="b6090891032109d0" providerId="LiveId" clId="{4B84F52F-6C41-425E-9CBA-B4EB821C4367}" dt="2022-12-02T21:30:06.565" v="44" actId="27636"/>
        <pc:sldMkLst>
          <pc:docMk/>
          <pc:sldMk cId="1086240459" sldId="294"/>
        </pc:sldMkLst>
        <pc:spChg chg="mod">
          <ac:chgData name="Charles Seager" userId="b6090891032109d0" providerId="LiveId" clId="{4B84F52F-6C41-425E-9CBA-B4EB821C4367}" dt="2022-12-02T21:30:06.565" v="44" actId="27636"/>
          <ac:spMkLst>
            <pc:docMk/>
            <pc:sldMk cId="1086240459" sldId="294"/>
            <ac:spMk id="2" creationId="{ED69489D-ADAC-8AAA-9CC3-6A1D86FDBF98}"/>
          </ac:spMkLst>
        </pc:spChg>
      </pc:sldChg>
      <pc:sldChg chg="modSp mod">
        <pc:chgData name="Charles Seager" userId="b6090891032109d0" providerId="LiveId" clId="{4B84F52F-6C41-425E-9CBA-B4EB821C4367}" dt="2022-12-02T21:30:06.567" v="45" actId="27636"/>
        <pc:sldMkLst>
          <pc:docMk/>
          <pc:sldMk cId="3171477087" sldId="295"/>
        </pc:sldMkLst>
        <pc:spChg chg="mod">
          <ac:chgData name="Charles Seager" userId="b6090891032109d0" providerId="LiveId" clId="{4B84F52F-6C41-425E-9CBA-B4EB821C4367}" dt="2022-12-02T21:30:06.567" v="45" actId="27636"/>
          <ac:spMkLst>
            <pc:docMk/>
            <pc:sldMk cId="3171477087" sldId="295"/>
            <ac:spMk id="2" creationId="{494A18A8-4613-9190-3381-2F93C7136C84}"/>
          </ac:spMkLst>
        </pc:spChg>
      </pc:sldChg>
      <pc:sldChg chg="modSp mod">
        <pc:chgData name="Charles Seager" userId="b6090891032109d0" providerId="LiveId" clId="{4B84F52F-6C41-425E-9CBA-B4EB821C4367}" dt="2022-12-02T21:30:06.569" v="46" actId="27636"/>
        <pc:sldMkLst>
          <pc:docMk/>
          <pc:sldMk cId="1488126833" sldId="296"/>
        </pc:sldMkLst>
        <pc:spChg chg="mod">
          <ac:chgData name="Charles Seager" userId="b6090891032109d0" providerId="LiveId" clId="{4B84F52F-6C41-425E-9CBA-B4EB821C4367}" dt="2022-12-02T21:30:06.569" v="46" actId="27636"/>
          <ac:spMkLst>
            <pc:docMk/>
            <pc:sldMk cId="1488126833" sldId="296"/>
            <ac:spMk id="2" creationId="{D55CC23C-F185-4D06-9CFA-7FD6509322B6}"/>
          </ac:spMkLst>
        </pc:spChg>
      </pc:sldChg>
      <pc:sldChg chg="modSp mod">
        <pc:chgData name="Charles Seager" userId="b6090891032109d0" providerId="LiveId" clId="{4B84F52F-6C41-425E-9CBA-B4EB821C4367}" dt="2022-12-02T21:30:06.573" v="47" actId="27636"/>
        <pc:sldMkLst>
          <pc:docMk/>
          <pc:sldMk cId="388229972" sldId="297"/>
        </pc:sldMkLst>
        <pc:spChg chg="mod">
          <ac:chgData name="Charles Seager" userId="b6090891032109d0" providerId="LiveId" clId="{4B84F52F-6C41-425E-9CBA-B4EB821C4367}" dt="2022-12-02T21:30:06.573" v="47" actId="27636"/>
          <ac:spMkLst>
            <pc:docMk/>
            <pc:sldMk cId="388229972" sldId="297"/>
            <ac:spMk id="2" creationId="{1E27839E-04C0-5C65-C9D2-AB321109CECA}"/>
          </ac:spMkLst>
        </pc:spChg>
      </pc:sldChg>
      <pc:sldChg chg="modSp mod">
        <pc:chgData name="Charles Seager" userId="b6090891032109d0" providerId="LiveId" clId="{4B84F52F-6C41-425E-9CBA-B4EB821C4367}" dt="2022-12-02T21:30:06.579" v="48" actId="27636"/>
        <pc:sldMkLst>
          <pc:docMk/>
          <pc:sldMk cId="587966395" sldId="298"/>
        </pc:sldMkLst>
        <pc:spChg chg="mod">
          <ac:chgData name="Charles Seager" userId="b6090891032109d0" providerId="LiveId" clId="{4B84F52F-6C41-425E-9CBA-B4EB821C4367}" dt="2022-12-02T21:30:06.579" v="48" actId="27636"/>
          <ac:spMkLst>
            <pc:docMk/>
            <pc:sldMk cId="587966395" sldId="298"/>
            <ac:spMk id="2" creationId="{7941133E-4991-AE2C-2697-6CA7B1CE3834}"/>
          </ac:spMkLst>
        </pc:spChg>
      </pc:sldChg>
      <pc:sldChg chg="modSp mod">
        <pc:chgData name="Charles Seager" userId="b6090891032109d0" providerId="LiveId" clId="{4B84F52F-6C41-425E-9CBA-B4EB821C4367}" dt="2022-12-02T21:30:06.581" v="49" actId="27636"/>
        <pc:sldMkLst>
          <pc:docMk/>
          <pc:sldMk cId="3425695692" sldId="299"/>
        </pc:sldMkLst>
        <pc:spChg chg="mod">
          <ac:chgData name="Charles Seager" userId="b6090891032109d0" providerId="LiveId" clId="{4B84F52F-6C41-425E-9CBA-B4EB821C4367}" dt="2022-12-02T21:30:06.581" v="49" actId="27636"/>
          <ac:spMkLst>
            <pc:docMk/>
            <pc:sldMk cId="3425695692" sldId="299"/>
            <ac:spMk id="2" creationId="{304DE602-3E39-05A0-EB48-3C44E4A6C748}"/>
          </ac:spMkLst>
        </pc:spChg>
      </pc:sldChg>
      <pc:sldChg chg="modSp mod">
        <pc:chgData name="Charles Seager" userId="b6090891032109d0" providerId="LiveId" clId="{4B84F52F-6C41-425E-9CBA-B4EB821C4367}" dt="2022-12-02T21:30:06.584" v="50" actId="27636"/>
        <pc:sldMkLst>
          <pc:docMk/>
          <pc:sldMk cId="2943963717" sldId="300"/>
        </pc:sldMkLst>
        <pc:spChg chg="mod">
          <ac:chgData name="Charles Seager" userId="b6090891032109d0" providerId="LiveId" clId="{4B84F52F-6C41-425E-9CBA-B4EB821C4367}" dt="2022-12-02T21:30:06.584" v="50" actId="27636"/>
          <ac:spMkLst>
            <pc:docMk/>
            <pc:sldMk cId="2943963717" sldId="300"/>
            <ac:spMk id="2" creationId="{A81528B4-29F7-F7DC-E56F-D00AEAE773E7}"/>
          </ac:spMkLst>
        </pc:spChg>
      </pc:sldChg>
      <pc:sldChg chg="modSp mod">
        <pc:chgData name="Charles Seager" userId="b6090891032109d0" providerId="LiveId" clId="{4B84F52F-6C41-425E-9CBA-B4EB821C4367}" dt="2022-12-02T21:30:06.587" v="51" actId="27636"/>
        <pc:sldMkLst>
          <pc:docMk/>
          <pc:sldMk cId="2789779936" sldId="301"/>
        </pc:sldMkLst>
        <pc:spChg chg="mod">
          <ac:chgData name="Charles Seager" userId="b6090891032109d0" providerId="LiveId" clId="{4B84F52F-6C41-425E-9CBA-B4EB821C4367}" dt="2022-12-02T21:30:06.587" v="51" actId="27636"/>
          <ac:spMkLst>
            <pc:docMk/>
            <pc:sldMk cId="2789779936" sldId="301"/>
            <ac:spMk id="2" creationId="{EE219444-19EC-792E-B0C2-F6D02E14F36A}"/>
          </ac:spMkLst>
        </pc:spChg>
      </pc:sldChg>
      <pc:sldChg chg="modSp mod">
        <pc:chgData name="Charles Seager" userId="b6090891032109d0" providerId="LiveId" clId="{4B84F52F-6C41-425E-9CBA-B4EB821C4367}" dt="2022-12-02T21:30:06.593" v="52" actId="27636"/>
        <pc:sldMkLst>
          <pc:docMk/>
          <pc:sldMk cId="3963232829" sldId="302"/>
        </pc:sldMkLst>
        <pc:spChg chg="mod">
          <ac:chgData name="Charles Seager" userId="b6090891032109d0" providerId="LiveId" clId="{4B84F52F-6C41-425E-9CBA-B4EB821C4367}" dt="2022-12-02T21:30:06.593" v="52" actId="27636"/>
          <ac:spMkLst>
            <pc:docMk/>
            <pc:sldMk cId="3963232829" sldId="302"/>
            <ac:spMk id="2" creationId="{FD984520-993C-2ED0-BBD1-E6C491FA925C}"/>
          </ac:spMkLst>
        </pc:spChg>
      </pc:sldChg>
      <pc:sldChg chg="modSp mod">
        <pc:chgData name="Charles Seager" userId="b6090891032109d0" providerId="LiveId" clId="{4B84F52F-6C41-425E-9CBA-B4EB821C4367}" dt="2022-12-02T21:30:06.596" v="53" actId="27636"/>
        <pc:sldMkLst>
          <pc:docMk/>
          <pc:sldMk cId="3238432861" sldId="303"/>
        </pc:sldMkLst>
        <pc:spChg chg="mod">
          <ac:chgData name="Charles Seager" userId="b6090891032109d0" providerId="LiveId" clId="{4B84F52F-6C41-425E-9CBA-B4EB821C4367}" dt="2022-12-02T21:30:06.596" v="53" actId="27636"/>
          <ac:spMkLst>
            <pc:docMk/>
            <pc:sldMk cId="3238432861" sldId="303"/>
            <ac:spMk id="2" creationId="{7905B37C-29B8-B4CE-17B8-A6890B631AA7}"/>
          </ac:spMkLst>
        </pc:spChg>
      </pc:sldChg>
      <pc:sldChg chg="modSp mod">
        <pc:chgData name="Charles Seager" userId="b6090891032109d0" providerId="LiveId" clId="{4B84F52F-6C41-425E-9CBA-B4EB821C4367}" dt="2022-12-02T21:30:06.598" v="54" actId="27636"/>
        <pc:sldMkLst>
          <pc:docMk/>
          <pc:sldMk cId="3945661479" sldId="304"/>
        </pc:sldMkLst>
        <pc:spChg chg="mod">
          <ac:chgData name="Charles Seager" userId="b6090891032109d0" providerId="LiveId" clId="{4B84F52F-6C41-425E-9CBA-B4EB821C4367}" dt="2022-12-02T21:30:06.598" v="54" actId="27636"/>
          <ac:spMkLst>
            <pc:docMk/>
            <pc:sldMk cId="3945661479" sldId="304"/>
            <ac:spMk id="2" creationId="{0DF476C7-95FD-86E0-F277-91D6813D5845}"/>
          </ac:spMkLst>
        </pc:spChg>
      </pc:sldChg>
      <pc:sldChg chg="modSp mod">
        <pc:chgData name="Charles Seager" userId="b6090891032109d0" providerId="LiveId" clId="{4B84F52F-6C41-425E-9CBA-B4EB821C4367}" dt="2022-12-02T21:30:06.601" v="55" actId="27636"/>
        <pc:sldMkLst>
          <pc:docMk/>
          <pc:sldMk cId="3028933899" sldId="305"/>
        </pc:sldMkLst>
        <pc:spChg chg="mod">
          <ac:chgData name="Charles Seager" userId="b6090891032109d0" providerId="LiveId" clId="{4B84F52F-6C41-425E-9CBA-B4EB821C4367}" dt="2022-12-02T21:30:06.601" v="55" actId="27636"/>
          <ac:spMkLst>
            <pc:docMk/>
            <pc:sldMk cId="3028933899" sldId="305"/>
            <ac:spMk id="2" creationId="{F0C3BFE1-5071-E3D9-ACA9-8A45EF41819D}"/>
          </ac:spMkLst>
        </pc:spChg>
      </pc:sldChg>
      <pc:sldChg chg="modSp mod">
        <pc:chgData name="Charles Seager" userId="b6090891032109d0" providerId="LiveId" clId="{4B84F52F-6C41-425E-9CBA-B4EB821C4367}" dt="2022-12-02T21:30:06.604" v="56" actId="27636"/>
        <pc:sldMkLst>
          <pc:docMk/>
          <pc:sldMk cId="1242077912" sldId="306"/>
        </pc:sldMkLst>
        <pc:spChg chg="mod">
          <ac:chgData name="Charles Seager" userId="b6090891032109d0" providerId="LiveId" clId="{4B84F52F-6C41-425E-9CBA-B4EB821C4367}" dt="2022-12-02T21:30:06.604" v="56" actId="27636"/>
          <ac:spMkLst>
            <pc:docMk/>
            <pc:sldMk cId="1242077912" sldId="306"/>
            <ac:spMk id="2" creationId="{A3938E31-54BA-4A51-09AB-1E205AFCAAAE}"/>
          </ac:spMkLst>
        </pc:spChg>
      </pc:sldChg>
      <pc:sldChg chg="modSp mod">
        <pc:chgData name="Charles Seager" userId="b6090891032109d0" providerId="LiveId" clId="{4B84F52F-6C41-425E-9CBA-B4EB821C4367}" dt="2022-12-02T21:30:06.609" v="57" actId="27636"/>
        <pc:sldMkLst>
          <pc:docMk/>
          <pc:sldMk cId="3316446654" sldId="307"/>
        </pc:sldMkLst>
        <pc:spChg chg="mod">
          <ac:chgData name="Charles Seager" userId="b6090891032109d0" providerId="LiveId" clId="{4B84F52F-6C41-425E-9CBA-B4EB821C4367}" dt="2022-12-02T21:30:06.609" v="57" actId="27636"/>
          <ac:spMkLst>
            <pc:docMk/>
            <pc:sldMk cId="3316446654" sldId="307"/>
            <ac:spMk id="2" creationId="{0162022E-6074-F926-2F28-37379FBC224E}"/>
          </ac:spMkLst>
        </pc:spChg>
      </pc:sldChg>
      <pc:sldChg chg="modSp mod">
        <pc:chgData name="Charles Seager" userId="b6090891032109d0" providerId="LiveId" clId="{4B84F52F-6C41-425E-9CBA-B4EB821C4367}" dt="2022-12-02T21:30:06.613" v="58" actId="27636"/>
        <pc:sldMkLst>
          <pc:docMk/>
          <pc:sldMk cId="2932794284" sldId="308"/>
        </pc:sldMkLst>
        <pc:spChg chg="mod">
          <ac:chgData name="Charles Seager" userId="b6090891032109d0" providerId="LiveId" clId="{4B84F52F-6C41-425E-9CBA-B4EB821C4367}" dt="2022-12-02T21:30:06.613" v="58" actId="27636"/>
          <ac:spMkLst>
            <pc:docMk/>
            <pc:sldMk cId="2932794284" sldId="308"/>
            <ac:spMk id="2" creationId="{BD205250-CDF2-5EE5-4048-EBCAC78A589F}"/>
          </ac:spMkLst>
        </pc:spChg>
      </pc:sldChg>
      <pc:sldChg chg="modSp mod">
        <pc:chgData name="Charles Seager" userId="b6090891032109d0" providerId="LiveId" clId="{4B84F52F-6C41-425E-9CBA-B4EB821C4367}" dt="2022-12-02T21:30:06.615" v="59" actId="27636"/>
        <pc:sldMkLst>
          <pc:docMk/>
          <pc:sldMk cId="302172533" sldId="309"/>
        </pc:sldMkLst>
        <pc:spChg chg="mod">
          <ac:chgData name="Charles Seager" userId="b6090891032109d0" providerId="LiveId" clId="{4B84F52F-6C41-425E-9CBA-B4EB821C4367}" dt="2022-12-02T21:30:06.615" v="59" actId="27636"/>
          <ac:spMkLst>
            <pc:docMk/>
            <pc:sldMk cId="302172533" sldId="309"/>
            <ac:spMk id="2" creationId="{4A97AA32-0C30-0E2D-85A4-9D94B7E530EA}"/>
          </ac:spMkLst>
        </pc:spChg>
      </pc:sldChg>
      <pc:sldChg chg="modSp mod">
        <pc:chgData name="Charles Seager" userId="b6090891032109d0" providerId="LiveId" clId="{4B84F52F-6C41-425E-9CBA-B4EB821C4367}" dt="2022-12-02T21:30:06.617" v="60" actId="27636"/>
        <pc:sldMkLst>
          <pc:docMk/>
          <pc:sldMk cId="2459956202" sldId="310"/>
        </pc:sldMkLst>
        <pc:spChg chg="mod">
          <ac:chgData name="Charles Seager" userId="b6090891032109d0" providerId="LiveId" clId="{4B84F52F-6C41-425E-9CBA-B4EB821C4367}" dt="2022-12-02T21:30:06.617" v="60" actId="27636"/>
          <ac:spMkLst>
            <pc:docMk/>
            <pc:sldMk cId="2459956202" sldId="310"/>
            <ac:spMk id="2" creationId="{738A0BC1-E03B-2F77-EE35-94E073DA9608}"/>
          </ac:spMkLst>
        </pc:spChg>
      </pc:sldChg>
      <pc:sldChg chg="modSp mod">
        <pc:chgData name="Charles Seager" userId="b6090891032109d0" providerId="LiveId" clId="{4B84F52F-6C41-425E-9CBA-B4EB821C4367}" dt="2022-12-02T21:30:06.620" v="61" actId="27636"/>
        <pc:sldMkLst>
          <pc:docMk/>
          <pc:sldMk cId="3877579214" sldId="311"/>
        </pc:sldMkLst>
        <pc:spChg chg="mod">
          <ac:chgData name="Charles Seager" userId="b6090891032109d0" providerId="LiveId" clId="{4B84F52F-6C41-425E-9CBA-B4EB821C4367}" dt="2022-12-02T21:30:06.620" v="61" actId="27636"/>
          <ac:spMkLst>
            <pc:docMk/>
            <pc:sldMk cId="3877579214" sldId="311"/>
            <ac:spMk id="2" creationId="{AAD5F585-E8BE-FBDF-63F4-AD55AA1F5817}"/>
          </ac:spMkLst>
        </pc:spChg>
      </pc:sldChg>
      <pc:sldChg chg="modSp mod">
        <pc:chgData name="Charles Seager" userId="b6090891032109d0" providerId="LiveId" clId="{4B84F52F-6C41-425E-9CBA-B4EB821C4367}" dt="2022-12-02T21:30:06.626" v="62" actId="27636"/>
        <pc:sldMkLst>
          <pc:docMk/>
          <pc:sldMk cId="3246783416" sldId="312"/>
        </pc:sldMkLst>
        <pc:spChg chg="mod">
          <ac:chgData name="Charles Seager" userId="b6090891032109d0" providerId="LiveId" clId="{4B84F52F-6C41-425E-9CBA-B4EB821C4367}" dt="2022-12-02T21:30:06.626" v="62" actId="27636"/>
          <ac:spMkLst>
            <pc:docMk/>
            <pc:sldMk cId="3246783416" sldId="312"/>
            <ac:spMk id="2" creationId="{5995C9C6-3F1F-D3AB-9065-B4C3796367A5}"/>
          </ac:spMkLst>
        </pc:spChg>
      </pc:sldChg>
      <pc:sldChg chg="modSp mod">
        <pc:chgData name="Charles Seager" userId="b6090891032109d0" providerId="LiveId" clId="{4B84F52F-6C41-425E-9CBA-B4EB821C4367}" dt="2022-12-02T21:30:06.631" v="63" actId="27636"/>
        <pc:sldMkLst>
          <pc:docMk/>
          <pc:sldMk cId="609423908" sldId="313"/>
        </pc:sldMkLst>
        <pc:spChg chg="mod">
          <ac:chgData name="Charles Seager" userId="b6090891032109d0" providerId="LiveId" clId="{4B84F52F-6C41-425E-9CBA-B4EB821C4367}" dt="2022-12-02T21:30:06.631" v="63" actId="27636"/>
          <ac:spMkLst>
            <pc:docMk/>
            <pc:sldMk cId="609423908" sldId="313"/>
            <ac:spMk id="2" creationId="{5223E15D-B740-4772-AF9C-F887DF602220}"/>
          </ac:spMkLst>
        </pc:spChg>
      </pc:sldChg>
      <pc:sldChg chg="modSp mod">
        <pc:chgData name="Charles Seager" userId="b6090891032109d0" providerId="LiveId" clId="{4B84F52F-6C41-425E-9CBA-B4EB821C4367}" dt="2022-12-02T21:30:06.633" v="64" actId="27636"/>
        <pc:sldMkLst>
          <pc:docMk/>
          <pc:sldMk cId="2119233710" sldId="314"/>
        </pc:sldMkLst>
        <pc:spChg chg="mod">
          <ac:chgData name="Charles Seager" userId="b6090891032109d0" providerId="LiveId" clId="{4B84F52F-6C41-425E-9CBA-B4EB821C4367}" dt="2022-12-02T21:30:06.633" v="64" actId="27636"/>
          <ac:spMkLst>
            <pc:docMk/>
            <pc:sldMk cId="2119233710" sldId="314"/>
            <ac:spMk id="2" creationId="{7F8E7EF4-93CE-338F-106D-1443ABB914D8}"/>
          </ac:spMkLst>
        </pc:spChg>
      </pc:sldChg>
      <pc:sldChg chg="modSp mod">
        <pc:chgData name="Charles Seager" userId="b6090891032109d0" providerId="LiveId" clId="{4B84F52F-6C41-425E-9CBA-B4EB821C4367}" dt="2022-12-02T21:30:06.637" v="65" actId="27636"/>
        <pc:sldMkLst>
          <pc:docMk/>
          <pc:sldMk cId="3032988867" sldId="315"/>
        </pc:sldMkLst>
        <pc:spChg chg="mod">
          <ac:chgData name="Charles Seager" userId="b6090891032109d0" providerId="LiveId" clId="{4B84F52F-6C41-425E-9CBA-B4EB821C4367}" dt="2022-12-02T21:30:06.637" v="65" actId="27636"/>
          <ac:spMkLst>
            <pc:docMk/>
            <pc:sldMk cId="3032988867" sldId="315"/>
            <ac:spMk id="2" creationId="{624CDD63-E9B8-766E-D8A8-55E3BC112DE8}"/>
          </ac:spMkLst>
        </pc:spChg>
      </pc:sldChg>
      <pc:sldChg chg="addSp delSp modSp new mod">
        <pc:chgData name="Charles Seager" userId="b6090891032109d0" providerId="LiveId" clId="{4B84F52F-6C41-425E-9CBA-B4EB821C4367}" dt="2022-12-02T21:30:13.878" v="68" actId="14100"/>
        <pc:sldMkLst>
          <pc:docMk/>
          <pc:sldMk cId="2538532970" sldId="316"/>
        </pc:sldMkLst>
        <pc:spChg chg="del">
          <ac:chgData name="Charles Seager" userId="b6090891032109d0" providerId="LiveId" clId="{4B84F52F-6C41-425E-9CBA-B4EB821C4367}" dt="2022-12-02T21:28:41.247" v="1" actId="478"/>
          <ac:spMkLst>
            <pc:docMk/>
            <pc:sldMk cId="2538532970" sldId="316"/>
            <ac:spMk id="2" creationId="{B4ED48A3-FC2B-C081-251C-454C6372C2CA}"/>
          </ac:spMkLst>
        </pc:spChg>
        <pc:spChg chg="del mod">
          <ac:chgData name="Charles Seager" userId="b6090891032109d0" providerId="LiveId" clId="{4B84F52F-6C41-425E-9CBA-B4EB821C4367}" dt="2022-12-02T21:28:44.607" v="3" actId="478"/>
          <ac:spMkLst>
            <pc:docMk/>
            <pc:sldMk cId="2538532970" sldId="316"/>
            <ac:spMk id="4" creationId="{64231147-DE4D-8B9C-B45F-2920071A6E40}"/>
          </ac:spMkLst>
        </pc:spChg>
        <pc:spChg chg="del mod">
          <ac:chgData name="Charles Seager" userId="b6090891032109d0" providerId="LiveId" clId="{4B84F52F-6C41-425E-9CBA-B4EB821C4367}" dt="2022-12-02T21:28:46.744" v="5" actId="478"/>
          <ac:spMkLst>
            <pc:docMk/>
            <pc:sldMk cId="2538532970" sldId="316"/>
            <ac:spMk id="5" creationId="{3EC67D98-7D31-32CA-4D05-295C141B00CC}"/>
          </ac:spMkLst>
        </pc:spChg>
        <pc:spChg chg="del">
          <ac:chgData name="Charles Seager" userId="b6090891032109d0" providerId="LiveId" clId="{4B84F52F-6C41-425E-9CBA-B4EB821C4367}" dt="2022-12-02T21:28:56.457" v="6" actId="478"/>
          <ac:spMkLst>
            <pc:docMk/>
            <pc:sldMk cId="2538532970" sldId="316"/>
            <ac:spMk id="6" creationId="{7401AC4E-9E1A-40BA-B7B4-3AB2DB240F0C}"/>
          </ac:spMkLst>
        </pc:spChg>
        <pc:picChg chg="add mod">
          <ac:chgData name="Charles Seager" userId="b6090891032109d0" providerId="LiveId" clId="{4B84F52F-6C41-425E-9CBA-B4EB821C4367}" dt="2022-12-02T21:30:13.878" v="68" actId="14100"/>
          <ac:picMkLst>
            <pc:docMk/>
            <pc:sldMk cId="2538532970" sldId="316"/>
            <ac:picMk id="9" creationId="{A4F92599-1F97-F2E4-6049-3EE617A67A42}"/>
          </ac:picMkLst>
        </pc:picChg>
      </pc:sldChg>
      <pc:sldChg chg="addSp delSp modSp new mod">
        <pc:chgData name="Charles Seager" userId="b6090891032109d0" providerId="LiveId" clId="{4B84F52F-6C41-425E-9CBA-B4EB821C4367}" dt="2022-12-02T21:35:32.508" v="80" actId="1076"/>
        <pc:sldMkLst>
          <pc:docMk/>
          <pc:sldMk cId="2839935549" sldId="317"/>
        </pc:sldMkLst>
        <pc:spChg chg="del mod">
          <ac:chgData name="Charles Seager" userId="b6090891032109d0" providerId="LiveId" clId="{4B84F52F-6C41-425E-9CBA-B4EB821C4367}" dt="2022-12-02T21:30:38.749" v="73" actId="478"/>
          <ac:spMkLst>
            <pc:docMk/>
            <pc:sldMk cId="2839935549" sldId="317"/>
            <ac:spMk id="2" creationId="{EE172E57-1A41-A15D-FA91-6592FDC1BE88}"/>
          </ac:spMkLst>
        </pc:spChg>
        <pc:spChg chg="del">
          <ac:chgData name="Charles Seager" userId="b6090891032109d0" providerId="LiveId" clId="{4B84F52F-6C41-425E-9CBA-B4EB821C4367}" dt="2022-12-02T21:30:36.346" v="70" actId="478"/>
          <ac:spMkLst>
            <pc:docMk/>
            <pc:sldMk cId="2839935549" sldId="317"/>
            <ac:spMk id="3" creationId="{702946FE-2BAB-57C6-0FF3-01175AFC15EB}"/>
          </ac:spMkLst>
        </pc:spChg>
        <pc:picChg chg="add mod">
          <ac:chgData name="Charles Seager" userId="b6090891032109d0" providerId="LiveId" clId="{4B84F52F-6C41-425E-9CBA-B4EB821C4367}" dt="2022-12-02T21:31:16.252" v="76" actId="14100"/>
          <ac:picMkLst>
            <pc:docMk/>
            <pc:sldMk cId="2839935549" sldId="317"/>
            <ac:picMk id="7" creationId="{EDFF7219-E1DB-5C2E-0384-2BE202694D3A}"/>
          </ac:picMkLst>
        </pc:picChg>
        <pc:picChg chg="add mod">
          <ac:chgData name="Charles Seager" userId="b6090891032109d0" providerId="LiveId" clId="{4B84F52F-6C41-425E-9CBA-B4EB821C4367}" dt="2022-12-02T21:35:32.508" v="80" actId="1076"/>
          <ac:picMkLst>
            <pc:docMk/>
            <pc:sldMk cId="2839935549" sldId="317"/>
            <ac:picMk id="8" creationId="{D13C1705-5A72-C937-90AA-7B6BAA829855}"/>
          </ac:picMkLst>
        </pc:picChg>
      </pc:sldChg>
      <pc:sldChg chg="addSp delSp modSp new mod">
        <pc:chgData name="Charles Seager" userId="b6090891032109d0" providerId="LiveId" clId="{4B84F52F-6C41-425E-9CBA-B4EB821C4367}" dt="2022-12-02T21:42:35.141" v="90" actId="1076"/>
        <pc:sldMkLst>
          <pc:docMk/>
          <pc:sldMk cId="4132674300" sldId="318"/>
        </pc:sldMkLst>
        <pc:spChg chg="del mod">
          <ac:chgData name="Charles Seager" userId="b6090891032109d0" providerId="LiveId" clId="{4B84F52F-6C41-425E-9CBA-B4EB821C4367}" dt="2022-12-02T21:37:45.225" v="84" actId="478"/>
          <ac:spMkLst>
            <pc:docMk/>
            <pc:sldMk cId="4132674300" sldId="318"/>
            <ac:spMk id="2" creationId="{3293A8E1-851B-48C8-A1D4-87EEF565B9CF}"/>
          </ac:spMkLst>
        </pc:spChg>
        <pc:spChg chg="del">
          <ac:chgData name="Charles Seager" userId="b6090891032109d0" providerId="LiveId" clId="{4B84F52F-6C41-425E-9CBA-B4EB821C4367}" dt="2022-12-02T21:37:49.059" v="85" actId="478"/>
          <ac:spMkLst>
            <pc:docMk/>
            <pc:sldMk cId="4132674300" sldId="318"/>
            <ac:spMk id="3" creationId="{ED5F51D1-0303-C592-85EF-35F4F424038A}"/>
          </ac:spMkLst>
        </pc:spChg>
        <pc:picChg chg="add mod">
          <ac:chgData name="Charles Seager" userId="b6090891032109d0" providerId="LiveId" clId="{4B84F52F-6C41-425E-9CBA-B4EB821C4367}" dt="2022-12-02T21:39:39.298" v="88" actId="14100"/>
          <ac:picMkLst>
            <pc:docMk/>
            <pc:sldMk cId="4132674300" sldId="318"/>
            <ac:picMk id="7" creationId="{4EDB6E53-8833-0D18-01F1-C20C560D7890}"/>
          </ac:picMkLst>
        </pc:picChg>
        <pc:picChg chg="add mod">
          <ac:chgData name="Charles Seager" userId="b6090891032109d0" providerId="LiveId" clId="{4B84F52F-6C41-425E-9CBA-B4EB821C4367}" dt="2022-12-02T21:42:35.141" v="90" actId="1076"/>
          <ac:picMkLst>
            <pc:docMk/>
            <pc:sldMk cId="4132674300" sldId="318"/>
            <ac:picMk id="8" creationId="{DF6DD42E-D03D-BCD0-5E61-3CCCF588C4DD}"/>
          </ac:picMkLst>
        </pc:picChg>
      </pc:sldChg>
      <pc:sldChg chg="addSp delSp modSp new mod ord">
        <pc:chgData name="Charles Seager" userId="b6090891032109d0" providerId="LiveId" clId="{4B84F52F-6C41-425E-9CBA-B4EB821C4367}" dt="2022-12-02T21:52:48.762" v="101" actId="14100"/>
        <pc:sldMkLst>
          <pc:docMk/>
          <pc:sldMk cId="3030114515" sldId="319"/>
        </pc:sldMkLst>
        <pc:spChg chg="del">
          <ac:chgData name="Charles Seager" userId="b6090891032109d0" providerId="LiveId" clId="{4B84F52F-6C41-425E-9CBA-B4EB821C4367}" dt="2022-12-02T21:46:11.457" v="95" actId="478"/>
          <ac:spMkLst>
            <pc:docMk/>
            <pc:sldMk cId="3030114515" sldId="319"/>
            <ac:spMk id="2" creationId="{1425D428-8710-54C2-F88A-2F415D2F314F}"/>
          </ac:spMkLst>
        </pc:spChg>
        <pc:spChg chg="del">
          <ac:chgData name="Charles Seager" userId="b6090891032109d0" providerId="LiveId" clId="{4B84F52F-6C41-425E-9CBA-B4EB821C4367}" dt="2022-12-02T21:46:08.585" v="94" actId="478"/>
          <ac:spMkLst>
            <pc:docMk/>
            <pc:sldMk cId="3030114515" sldId="319"/>
            <ac:spMk id="3" creationId="{684FF42C-90F9-8874-F5AB-6ABF87807ADF}"/>
          </ac:spMkLst>
        </pc:spChg>
        <pc:picChg chg="add mod">
          <ac:chgData name="Charles Seager" userId="b6090891032109d0" providerId="LiveId" clId="{4B84F52F-6C41-425E-9CBA-B4EB821C4367}" dt="2022-12-02T21:50:31.421" v="98" actId="14100"/>
          <ac:picMkLst>
            <pc:docMk/>
            <pc:sldMk cId="3030114515" sldId="319"/>
            <ac:picMk id="7" creationId="{8483D5B0-74BE-A782-98C3-AC7FF2B81885}"/>
          </ac:picMkLst>
        </pc:picChg>
        <pc:picChg chg="add mod">
          <ac:chgData name="Charles Seager" userId="b6090891032109d0" providerId="LiveId" clId="{4B84F52F-6C41-425E-9CBA-B4EB821C4367}" dt="2022-12-02T21:52:48.762" v="101" actId="14100"/>
          <ac:picMkLst>
            <pc:docMk/>
            <pc:sldMk cId="3030114515" sldId="319"/>
            <ac:picMk id="8" creationId="{32431260-7401-805C-ED3C-AA7DB7946E64}"/>
          </ac:picMkLst>
        </pc:picChg>
      </pc:sldChg>
      <pc:sldChg chg="addSp delSp modSp new mod ord">
        <pc:chgData name="Charles Seager" userId="b6090891032109d0" providerId="LiveId" clId="{4B84F52F-6C41-425E-9CBA-B4EB821C4367}" dt="2022-12-02T22:31:25.101" v="128"/>
        <pc:sldMkLst>
          <pc:docMk/>
          <pc:sldMk cId="3062790346" sldId="320"/>
        </pc:sldMkLst>
        <pc:spChg chg="del mod">
          <ac:chgData name="Charles Seager" userId="b6090891032109d0" providerId="LiveId" clId="{4B84F52F-6C41-425E-9CBA-B4EB821C4367}" dt="2022-12-02T21:54:13.843" v="106" actId="478"/>
          <ac:spMkLst>
            <pc:docMk/>
            <pc:sldMk cId="3062790346" sldId="320"/>
            <ac:spMk id="2" creationId="{9C9FFA5E-CBE2-7A0A-284A-1B248B89DB55}"/>
          </ac:spMkLst>
        </pc:spChg>
        <pc:spChg chg="del">
          <ac:chgData name="Charles Seager" userId="b6090891032109d0" providerId="LiveId" clId="{4B84F52F-6C41-425E-9CBA-B4EB821C4367}" dt="2022-12-02T21:54:11.565" v="103" actId="478"/>
          <ac:spMkLst>
            <pc:docMk/>
            <pc:sldMk cId="3062790346" sldId="320"/>
            <ac:spMk id="3" creationId="{CA3101C4-F0E7-0224-3474-B598C16A11F5}"/>
          </ac:spMkLst>
        </pc:spChg>
        <pc:picChg chg="add mod">
          <ac:chgData name="Charles Seager" userId="b6090891032109d0" providerId="LiveId" clId="{4B84F52F-6C41-425E-9CBA-B4EB821C4367}" dt="2022-12-02T21:57:13.588" v="110" actId="14100"/>
          <ac:picMkLst>
            <pc:docMk/>
            <pc:sldMk cId="3062790346" sldId="320"/>
            <ac:picMk id="7" creationId="{6F5648C1-2050-E7B5-3748-CBE5BAFBEB25}"/>
          </ac:picMkLst>
        </pc:picChg>
        <pc:picChg chg="add mod">
          <ac:chgData name="Charles Seager" userId="b6090891032109d0" providerId="LiveId" clId="{4B84F52F-6C41-425E-9CBA-B4EB821C4367}" dt="2022-12-02T22:16:12.352" v="115" actId="1076"/>
          <ac:picMkLst>
            <pc:docMk/>
            <pc:sldMk cId="3062790346" sldId="320"/>
            <ac:picMk id="8" creationId="{301A5348-EC2D-FEE3-044A-C547DD378CBC}"/>
          </ac:picMkLst>
        </pc:picChg>
      </pc:sldChg>
      <pc:sldChg chg="addSp delSp modSp new mod">
        <pc:chgData name="Charles Seager" userId="b6090891032109d0" providerId="LiveId" clId="{4B84F52F-6C41-425E-9CBA-B4EB821C4367}" dt="2022-12-02T22:30:39.967" v="126" actId="14100"/>
        <pc:sldMkLst>
          <pc:docMk/>
          <pc:sldMk cId="3026241488" sldId="321"/>
        </pc:sldMkLst>
        <pc:spChg chg="del mod">
          <ac:chgData name="Charles Seager" userId="b6090891032109d0" providerId="LiveId" clId="{4B84F52F-6C41-425E-9CBA-B4EB821C4367}" dt="2022-12-02T22:16:45.256" v="120" actId="478"/>
          <ac:spMkLst>
            <pc:docMk/>
            <pc:sldMk cId="3026241488" sldId="321"/>
            <ac:spMk id="2" creationId="{336B04DF-740D-C7FE-1DFF-34D06696B2D2}"/>
          </ac:spMkLst>
        </pc:spChg>
        <pc:spChg chg="del">
          <ac:chgData name="Charles Seager" userId="b6090891032109d0" providerId="LiveId" clId="{4B84F52F-6C41-425E-9CBA-B4EB821C4367}" dt="2022-12-02T22:16:42.913" v="117" actId="478"/>
          <ac:spMkLst>
            <pc:docMk/>
            <pc:sldMk cId="3026241488" sldId="321"/>
            <ac:spMk id="3" creationId="{A104E0F3-EDBF-F9FF-ED60-A356A9B4B63F}"/>
          </ac:spMkLst>
        </pc:spChg>
        <pc:picChg chg="add mod">
          <ac:chgData name="Charles Seager" userId="b6090891032109d0" providerId="LiveId" clId="{4B84F52F-6C41-425E-9CBA-B4EB821C4367}" dt="2022-12-02T22:17:33.174" v="123" actId="14100"/>
          <ac:picMkLst>
            <pc:docMk/>
            <pc:sldMk cId="3026241488" sldId="321"/>
            <ac:picMk id="7" creationId="{17624594-64F3-9581-A628-234ACB328CAE}"/>
          </ac:picMkLst>
        </pc:picChg>
        <pc:picChg chg="add mod">
          <ac:chgData name="Charles Seager" userId="b6090891032109d0" providerId="LiveId" clId="{4B84F52F-6C41-425E-9CBA-B4EB821C4367}" dt="2022-12-02T22:30:39.967" v="126" actId="14100"/>
          <ac:picMkLst>
            <pc:docMk/>
            <pc:sldMk cId="3026241488" sldId="321"/>
            <ac:picMk id="8" creationId="{505096FC-1990-E45B-FB16-E93F529E85AE}"/>
          </ac:picMkLst>
        </pc:picChg>
      </pc:sldChg>
      <pc:sldChg chg="addSp delSp modSp new mod">
        <pc:chgData name="Charles Seager" userId="b6090891032109d0" providerId="LiveId" clId="{4B84F52F-6C41-425E-9CBA-B4EB821C4367}" dt="2022-12-02T22:40:56.795" v="139" actId="14100"/>
        <pc:sldMkLst>
          <pc:docMk/>
          <pc:sldMk cId="939566854" sldId="322"/>
        </pc:sldMkLst>
        <pc:spChg chg="del mod">
          <ac:chgData name="Charles Seager" userId="b6090891032109d0" providerId="LiveId" clId="{4B84F52F-6C41-425E-9CBA-B4EB821C4367}" dt="2022-12-02T22:33:32.850" v="132" actId="478"/>
          <ac:spMkLst>
            <pc:docMk/>
            <pc:sldMk cId="939566854" sldId="322"/>
            <ac:spMk id="2" creationId="{581B8956-8310-D105-6AEB-51AD69FFB672}"/>
          </ac:spMkLst>
        </pc:spChg>
        <pc:spChg chg="del">
          <ac:chgData name="Charles Seager" userId="b6090891032109d0" providerId="LiveId" clId="{4B84F52F-6C41-425E-9CBA-B4EB821C4367}" dt="2022-12-02T22:33:35.079" v="133" actId="478"/>
          <ac:spMkLst>
            <pc:docMk/>
            <pc:sldMk cId="939566854" sldId="322"/>
            <ac:spMk id="3" creationId="{A0E7AA83-72E7-02F8-AE2C-32FC0879D61E}"/>
          </ac:spMkLst>
        </pc:spChg>
        <pc:picChg chg="add mod">
          <ac:chgData name="Charles Seager" userId="b6090891032109d0" providerId="LiveId" clId="{4B84F52F-6C41-425E-9CBA-B4EB821C4367}" dt="2022-12-02T22:36:50.216" v="136" actId="14100"/>
          <ac:picMkLst>
            <pc:docMk/>
            <pc:sldMk cId="939566854" sldId="322"/>
            <ac:picMk id="7" creationId="{A135C5C9-F5CA-BF66-02A1-BDC9DC57534A}"/>
          </ac:picMkLst>
        </pc:picChg>
        <pc:picChg chg="add mod">
          <ac:chgData name="Charles Seager" userId="b6090891032109d0" providerId="LiveId" clId="{4B84F52F-6C41-425E-9CBA-B4EB821C4367}" dt="2022-12-02T22:40:56.795" v="139" actId="14100"/>
          <ac:picMkLst>
            <pc:docMk/>
            <pc:sldMk cId="939566854" sldId="322"/>
            <ac:picMk id="8" creationId="{CBDF5295-9CC9-E7E4-1A72-CB6576F1FA1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/>
          </a:bodyPr>
          <a:lstStyle/>
          <a:p>
            <a:r>
              <a:rPr lang="en-US" sz="6000" dirty="0"/>
              <a:t>LA CH6 </a:t>
            </a:r>
            <a:r>
              <a:rPr lang="en-US" sz="6000" dirty="0" err="1"/>
              <a:t>Orthoganlity</a:t>
            </a:r>
            <a:r>
              <a:rPr lang="en-US" sz="6000" dirty="0"/>
              <a:t> of least sq.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800" dirty="0"/>
              <a:t>David C. Lay</a:t>
            </a:r>
          </a:p>
          <a:p>
            <a:pPr algn="l"/>
            <a:r>
              <a:rPr lang="en-US" sz="2800" dirty="0"/>
              <a:t>Steven R. Lay</a:t>
            </a:r>
          </a:p>
          <a:p>
            <a:pPr algn="l"/>
            <a:r>
              <a:rPr lang="en-US" sz="2800" dirty="0"/>
              <a:t>Judi J. McDonald</a:t>
            </a:r>
          </a:p>
          <a:p>
            <a:endParaRPr lang="en-US" dirty="0"/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BCF0-4981-6C0B-FCD4-7D908786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022414-97F9-1A56-B252-5C76BA9BFF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82075" y="136524"/>
            <a:ext cx="11967211" cy="63575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DE2A2-2C2E-8D03-E676-F4FAC834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3F7A9-009C-AC5B-C704-EB6E233F4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FFEB3-8CA3-2763-7CD8-7287E683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7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DE8-245C-9106-4413-0C14CF73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22A0-636B-C887-F523-5C6DE3A754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DAC9F-2D31-822D-F7B6-C09A39EF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87A2D-1A46-E172-FC99-D882D7B8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2E04-C6B0-A697-0359-7B1A9844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61CD1-7F98-6406-4F78-4711F0F9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87151"/>
            <a:ext cx="11996928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42A4-C6D8-63DA-6C25-804D6FEE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5B4D-CFB2-59DA-2A2A-A6426F79EAE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072CA-7BF9-07BE-66E2-D2B33E280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48114-C838-D5EE-B6D9-BF664D20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1010F-40AF-3958-4E74-2EE27AE8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3BA2A-864A-E4D0-11B8-4650B6E2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94782"/>
            <a:ext cx="11839987" cy="62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80A50-A0AB-7A86-2A02-BB370F17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64DA3-424F-0006-3233-BB651452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CB5DA-5F49-82F7-7893-ADE2BE16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B6E53-8833-0D18-01F1-C20C560D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443" y="1087697"/>
            <a:ext cx="4352543" cy="5533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6DD42E-D03D-BCD0-5E61-3CCCF588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1557655"/>
            <a:ext cx="6096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74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4940-0B8D-6C79-8FC4-E4006BF2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C06E21-C262-0E29-9374-B066FD517B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70588"/>
            <a:ext cx="11802674" cy="62701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330DE-2A97-8D9C-CBCE-0A6D30DD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C7E3A-CB4D-AD68-D0CD-ABC657594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FDD9-24F6-2B2B-C0E0-16425442B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579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6C5F-6D39-77D4-81CF-9DFD3A3A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85E24B-8A60-D5F1-8A12-17D5718C90A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593462" cy="61590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53D65-002E-88D4-E05E-5147DCA8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3457E-813B-A7CE-7DF9-D93C44F8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F161-F57F-A56E-3F8E-32973980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5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B9E0-D399-AB54-29F6-B7D2D3BA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480B75-E50A-C331-23C3-747190063AF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7" y="194783"/>
            <a:ext cx="11875113" cy="63086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CA93B-0A1F-7715-57E0-0FFE76CB6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6816D-0674-5A3C-3A3A-B35D4242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E0409-63EB-D7F0-58C6-B224638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5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8480-CA12-62A5-E829-66DA4EF9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F7DA0B-A357-B931-66EC-FCC00C6E9BD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808931" cy="62734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1D600-A011-C317-C931-28DD0080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F89BB-7BCB-3174-D4C8-74862DE7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D926-331C-85A7-563F-35DECF0A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1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2E8C-83DA-6093-DF73-210632C4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63EF2-D1DD-4E73-F8E5-C17CFFC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A62F3-B955-A4A8-D6A6-741F3E31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86146-7DA3-6869-0D96-F097A857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ACA234-98D6-F229-1F3B-E21EB394A5C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7" y="194783"/>
            <a:ext cx="11822421" cy="6280662"/>
          </a:xfrm>
        </p:spPr>
      </p:pic>
    </p:spTree>
    <p:extLst>
      <p:ext uri="{BB962C8B-B14F-4D97-AF65-F5344CB8AC3E}">
        <p14:creationId xmlns:p14="http://schemas.microsoft.com/office/powerpoint/2010/main" val="231859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BFB1-B154-711B-2C36-2E928E21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FAB5-C5B8-68AA-9012-BBFD5D92C6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2129A-68D3-D4A7-7F6C-9EC6C230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C23A-E7D7-39BF-66A4-2FFBB9FF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8F751-8D20-A359-A5EC-752F7AEA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86291-ADB4-2109-100D-748248CC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64085"/>
            <a:ext cx="11897526" cy="632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8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2D79-BB0E-58B9-E6E8-133D907E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48130"/>
            <a:ext cx="9421177" cy="769493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D3D8E-AFD5-B464-47D7-0D98B69C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60C05-1CDF-2D08-8A0A-2CBD8472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4200-25CB-4407-6FB3-579E9B1C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7A0A8-6B99-7003-737D-409254F8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" y="150075"/>
            <a:ext cx="11994399" cy="63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8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1E11-DD85-FEB5-445F-F3FD496C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7DC5C5-4764-231A-F11E-47342B9DA06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7100" y="326572"/>
            <a:ext cx="11679730" cy="62048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B76BD-0C32-7B6A-4F69-7000180E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1E0CB-E0F4-1ADD-D20C-54D39B56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0478C-8CA6-2871-012A-6C176CCB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1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865E-3768-7605-64D8-57710C42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3712A0-7768-EE90-6301-0178F2FC579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896748" cy="63201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691F2-4ECE-5991-341D-DB78B13D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E3D9C-1A28-38B2-CFA4-FEEA2055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7A35-D648-3378-9860-3E4AB2A0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8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E83E2-6F10-BA11-2156-998FF110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B84FF-4FF9-AED0-02B4-06C3A8B1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74DBC-A756-5D58-67A2-06686F0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3D5B0-74BE-A782-98C3-AC7FF2B8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80" y="1172370"/>
            <a:ext cx="6610179" cy="547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31260-7401-805C-ED3C-AA7DB7946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41" y="2743200"/>
            <a:ext cx="5152166" cy="39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88FE-D904-ACD5-B43B-6C9E15F2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E66462-BD3F-87E4-A71D-E1DE277EA0E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5561" y="136525"/>
            <a:ext cx="12019901" cy="63855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7BB7F-B81B-6AB5-1F1F-80DB1B5E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58289-8829-9E59-34A6-9077EA13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77608-CAA4-4AF9-3B46-9FFC2FE7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24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23C5-D098-9B35-FBE2-624832C2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17290F-674C-CC7D-AFB8-1082AB802A5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2213" y="136525"/>
            <a:ext cx="11703124" cy="6217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512C8-0BC5-17BF-1CC2-7EF7945FC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22B74-6B5F-B10E-7CD2-5BEAA88FE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6878E-D44B-75CA-E185-BBE59F04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18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53F1-9CC4-93B1-92C6-1AB6A3B0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B682A-ABF7-3ABA-785A-CF4433E2EAE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7" y="277488"/>
            <a:ext cx="11824813" cy="628193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7E515-1B88-8211-E108-17D2647FD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0125B-E682-4215-797A-7B09B5C1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97EE6-BEF7-4CF0-CB59-ABA0C278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58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9E58-2BA7-CF07-2405-18B8B8A5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BA6FE3-520E-7D0A-0EEE-8555EF6CAA8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2214" y="194783"/>
            <a:ext cx="12015621" cy="63832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AF8B6-DD73-1C0F-32F1-F3EC51D7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69960-E114-4972-7EC2-5024F2DB0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86FA3-DB12-1920-F860-0757C81B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7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EB35-2C17-2387-51CD-2D063897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B8F4D1-4120-8555-D246-976F345BF49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36525"/>
            <a:ext cx="11703124" cy="6217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4FE9E-EDC2-D373-12E0-0214BDEF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CE4F4-87A7-A14D-AFE6-62E64BBC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F793-8CBA-DA66-732A-4BE3342D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0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4E6FF-D4CB-A864-DD50-14A64D46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5B48A-1041-B58C-2D91-34D27125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CFBEF-92BE-6EA4-C83B-61E2175B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F7219-E1DB-5C2E-0384-2BE20269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17" y="175714"/>
            <a:ext cx="4280512" cy="629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C1705-5A72-C937-90AA-7B6BAA829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1" y="194388"/>
            <a:ext cx="7316033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3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478D-BC16-5BD8-5A3F-DF12F7E7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CC7B-94E6-B272-E0BC-709B71C75C8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612C-E31F-3D63-97CC-B6A1EC48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DC8A5-627F-5B87-F17C-67748A28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2025E-11FD-922A-9FC7-3780E5B3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C99DB6-B3A1-DD0F-3D60-083C0B09C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7" y="136524"/>
            <a:ext cx="11861830" cy="63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2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F4FB-2AEB-99C4-F00B-0C759167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CF9B2E-30A1-5789-9CEF-1B591DBCA3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9926" y="136524"/>
            <a:ext cx="11703124" cy="6217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CD3AA-727C-B2D1-53DF-1F42A9A3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BFABE-6A99-0BCB-8C3E-BD29176E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68C6-75C3-7576-4CA8-BCA31E1E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110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9035-F596-783D-C4A6-64F30E4A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6C0A67-EE77-8110-26E7-FC7DBB42070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5072" y="194783"/>
            <a:ext cx="11737543" cy="62355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EE9E6-BE9E-19F8-C907-48225A82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8600D-7B1A-C4F0-2B31-C558C6CF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3E61-139D-EE0D-1BE1-D36C0B44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159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8058-207A-F251-A67D-D85053B6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DE04-8DB2-D950-041A-80614D49893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7C8CE-2AF6-8772-DCB8-2070CA83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FE4CB-CF9B-8EFB-D4E2-DD2290D1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D4226-5412-76FE-8E50-7948EB4D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8D03-5419-FD62-0A6B-EFCCE84A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" y="154823"/>
            <a:ext cx="12014719" cy="63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5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80EE-61D9-AC13-5076-409EE604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BE1705-36FA-89AB-1F6A-686F4A7B86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36525"/>
            <a:ext cx="11703124" cy="621728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D9BD0-A2AD-7AD4-9A44-09CA708B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74E3A-45B0-BEEA-8C63-837880450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BE270-F961-E7BC-E211-C04AB8E5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06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7183-388F-63BE-1B6D-2D03410B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9884F5-B29E-BDBC-9E77-309E65950C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2883" y="194783"/>
            <a:ext cx="11998057" cy="63739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46624-DCA8-FC3B-5EEE-C7183C98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F48C6-0C32-26AD-0D47-3B8F7146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992EC-77E7-0DD0-82B3-119D430E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929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227C-4802-782B-E55A-37D6DC7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D38A0-6900-BF10-2DF6-044DB8004C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08826" y="248603"/>
            <a:ext cx="11738678" cy="62361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4C1DB-19BC-00D8-959A-D95BD744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2029A-9548-437D-C3C9-3CB3F515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8D4F5-E573-8F45-2BF6-5A5A4263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239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6280-9B2C-C055-E1CA-14651CF9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A450E8-1D02-F2FC-4A3D-E20233DF360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861622" cy="63014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494F4-CC80-0A38-AF67-A2501C84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24B3-0878-B264-12AA-EB227352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5C965-4F98-F220-E21C-AE0AE943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026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FC13-6EB8-8D4D-1A6B-41A8D949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B8B003-3128-8537-A8CF-992087CE03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3513"/>
            <a:ext cx="11859939" cy="63005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C7BD5-B622-2233-9E2E-1D1EF523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B2731-CEE3-FB26-16F0-F52D6CEC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B7E07-DABB-687C-1425-9314F47A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403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74A7-4A99-CD03-18EB-FC3422CE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894578-70E3-0E84-7D30-F9C6107340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822422" cy="628066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5DB23-10A1-E1B0-4E6A-06C6E149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2ECAB-142E-D860-E7BB-67E1B607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48EAD-A608-5C20-DFD0-EE89BD7D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470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8E0A-833C-4537-AAB7-7380D370B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64EB80-F8BD-60D6-828E-2D8DE899EA3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844058" cy="62921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C332B-FBF7-055C-A0E4-73A125BF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DA6AF-91EF-9BF4-CDC1-442B888A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A3EA-D401-269C-3217-56F50A6C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96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C324-F94D-2F1E-0804-B464AF8D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B27F92-0071-0114-BB93-86CE958962F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36525"/>
            <a:ext cx="11861829" cy="63015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B6C56-A7BF-A9D5-DBB3-CAE2ABB9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07D49-A58B-4B4D-6E93-9B719B40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FB046-E83A-9427-1692-070AE9E3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84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201C-96DB-1C97-95AE-F0990B86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75028E-67AD-BBFE-59C0-C06E6D286A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9652" y="136525"/>
            <a:ext cx="11914519" cy="63295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FEBF9-646A-0EE4-5878-19096F5C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13FB9-9F89-E725-AAA4-67B87E10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D55E3-C969-A6A9-6CAE-C83C0BCE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7778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91A5-B487-4F3F-86DE-0DC041E3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F5C24-9C04-0F98-84F8-5275538C82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791367" cy="62641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F13D4-A600-CF69-41E8-93309661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E0BAD-4B26-40C4-BB4D-DD11BDA0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D702E-A5B3-2025-9119-53D507E0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678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5945-1202-80C4-E5D3-9DB460D3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27D95-B0AD-0F77-1020-8C47BA0FD26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875113" cy="63086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D3E2B-9B06-213A-848B-A5DAF157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F34E2-5138-72EC-C345-2AFC0801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25C49-2BAB-1781-D951-2ABAB416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9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489D-ADAC-8AAA-9CC3-6A1D86FD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EBF583-D7EB-6753-9BB4-F58477FEA0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910239" cy="63273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39D34-B24A-E961-6E1D-58D88FC3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E5471-4561-D206-FAD8-EF37A6F5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E16E4-14B3-EA95-3B26-4735541B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240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18A8-4613-9190-3381-2F93C713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0CB26-CB2E-A663-7FDE-D2967609CA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9E582-2B80-1A5E-1F1F-93F6CE4D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89312-FB23-A58B-7688-F8CC453B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7079E-86B0-74BE-035A-15FD35A7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4743E-F265-8A89-2485-F71828CF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94783"/>
            <a:ext cx="11818776" cy="6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77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C23C-F185-4D06-9CFA-7FD65093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234425-7C44-FE0D-A925-6E3EAD8EAD5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9958" y="259540"/>
            <a:ext cx="11932084" cy="63389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56A37-D76A-C4D8-7F70-46B87AAD8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F6A2B-77A1-CD10-542F-FEF6FDDD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F26B5-3C14-D222-CC5C-AD7952BA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126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82052-581F-BAEA-84D2-199796BF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8049A-ED84-F5C8-B864-30A2222D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F7A1-B1DC-C409-F66D-16D748D0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648C1-2050-E7B5-3748-CBE5BAFB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57" y="3091543"/>
            <a:ext cx="7050832" cy="3525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A5348-EC2D-FEE3-044A-C547DD37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6" y="136525"/>
            <a:ext cx="6453348" cy="64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0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839E-04C0-5C65-C9D2-AB321109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2D64-3C34-AD2E-AC7F-7FDD69D0A5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F79A2-DE05-4EEF-4DDB-615E0DB1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1DC36-1CB0-EBBA-AEDF-E7793F77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9EDB8-56FD-952B-C4AA-A68853F2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CEB36-51E1-82FB-CC9C-6E6F9303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117799"/>
            <a:ext cx="11996928" cy="63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133E-4991-AE2C-2697-6CA7B1CE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2C6CD-B64E-D2CC-EC67-0197C1F8A5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2883" y="136525"/>
            <a:ext cx="11949648" cy="63482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7DAED-AC72-3875-5C75-00384C30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C4F35-2CD8-B611-0B01-0B6107ED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1636D-0846-A597-0E9A-6C2AB5C1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96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E602-3E39-05A0-EB48-3C44E4A6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9682C2-157A-EE0E-C8E9-F42A7528754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879184" cy="63108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624D1-93A9-1BB7-C3AC-7E220F4A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06EBF-5BE7-2F56-8C36-B18150B5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5D89-1B7B-5214-DBEA-EC62AA34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6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28B4-29F7-F7DC-E56F-D00AEAE7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48C0FA-F557-FA45-7598-2F10CA8C00C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875113" cy="63086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CCA5F-5F42-6B9A-12E4-79FDC08B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45020-250A-4B7D-BE33-6872FFE1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A688D-DDB2-826D-ED22-5D0A224CD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96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FEF0-F6D3-7F22-6338-4F2DEDBC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996C8-B4A9-E154-CA39-231297A2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C818D-8D7C-DBD9-C34F-E4DC4C67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A63B0-BC94-2675-F6B0-18B9C81C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DA5EF-90F7-A376-6C24-06F88016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94783"/>
            <a:ext cx="11752168" cy="62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36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9444-19EC-792E-B0C2-F6D02E14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5FDF-1BB2-2151-F5E4-069C0CF466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A0F0E-31AC-2527-A530-F6760A98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9B1E0-3A35-3532-9675-56BC930B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CEFC-7FA0-25DC-372B-67DE17DF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ED9D8-3EF7-53EB-7955-A2389DE5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119697"/>
            <a:ext cx="11734800" cy="62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9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4520-993C-2ED0-BBD1-E6C491FA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00B873-99C2-14BB-C64E-CB962AD53BD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333180"/>
            <a:ext cx="11755109" cy="624490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8AA0E-0790-1007-6C58-AF3AD8F7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EB963-8FA6-D98E-E2ED-9F4146E3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5333-F21E-BC2A-5F85-3E582275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232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B37C-29B8-B4CE-17B8-A6890B63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4FDA33-7373-827D-03A4-F56AF79A977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8532" y="136524"/>
            <a:ext cx="11967210" cy="63575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C4A5E-27FA-0CAC-83F6-BCA2CDAF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E532F-8184-A81F-F75D-7FC566734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C6224-5622-480B-8310-AC55DCD8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432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76C7-95FD-86E0-F277-91D6813D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9FA66F-6FF5-15CF-42BB-36140F78C79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773804" cy="62548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EB153-6E79-BBA5-FC35-852F15953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225B-2BFA-12B5-652D-CC75A3B2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00B04-42E0-0554-C7B4-10075CB4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661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BFE1-5071-E3D9-ACA9-8A45EF41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47F9FE-3BBB-978F-809B-FE5353522AD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839986" cy="62899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B21F9-4C07-1D34-39E6-01891A32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5D774-FF0E-94A3-26A4-41FD2A13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42DBF-404C-1DDB-CA9D-39B99786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933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8E31-54BA-4A51-09AB-1E205AFC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2B7F-3917-464A-DB0D-CF0AC4C80F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5520E-3B39-1C7A-17E3-08F0F21E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9D5A0-3B86-6395-8D20-2A5966BA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16BF-3998-C188-8E15-E1A28FCE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54C61-24AB-F866-ADED-0246AC02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36525"/>
            <a:ext cx="11753461" cy="62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4F83B-78EA-0CF1-2EC7-30ACA9BD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7425E-9D96-5D19-2FB3-7211B9F7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7728-5D86-9646-CCD3-694DB508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5C5C9-F5CA-BF66-02A1-BDC9DC57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65" y="127136"/>
            <a:ext cx="6196493" cy="6593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F5295-9CC9-E7E4-1A72-CB6576F1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8" y="1007707"/>
            <a:ext cx="5529936" cy="55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66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022E-6074-F926-2F28-37379FBC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2A5911-578D-E3F3-F6AC-3740D24F29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773804" cy="62548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7F3AB-37DB-7F65-CC32-A39994CD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1F820-B36A-0C3A-EEF7-43BA27AB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2F52-C184-85A4-5F85-61379B0D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446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5250-CDF2-5EE5-4048-EBCAC78A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19857F-C103-BADA-A826-18C68E55B71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1503" y="194783"/>
            <a:ext cx="11593462" cy="61590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FBABE-7DFB-C1DB-365C-7ACE6824C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3AE25-14A8-C33F-7C81-AE4D3994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F0D12-A87D-9E8C-FB39-256750DA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94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AA32-0C30-0E2D-85A4-9D94B7E5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23BBC3-07EE-2C24-9C7E-3D645F089DB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4831"/>
            <a:ext cx="11728214" cy="623061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C3419-CBC2-A5BF-1318-CC7764F2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2DF21-C528-203A-9836-4E8F189D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B7938-BDBF-FAFC-E853-E679E767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3865-7458-0F12-C840-54A6AFC8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A33361-E4ED-5A01-111C-6D032E364A8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60025"/>
            <a:ext cx="11769864" cy="625274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37897-00F8-3B93-8DC0-1D456B7C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60AE4-A92A-F6BF-A21C-D5CD0AE2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E014-E9A7-95DC-B022-6BEDDAB5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755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0BC1-E03B-2F77-EE35-94E073DA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290BAC-B8D6-5DA5-224D-E64D07FEE9D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3284" y="194783"/>
            <a:ext cx="11857548" cy="62993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01D0C-1B67-67BD-FA8D-F0884CA7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E8B4A-86B1-1FE3-68F5-BCDC6AF2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4990-203A-0288-15ED-423279FF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956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808F-B9E9-5C34-01EC-1775F004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012D4-1364-2F1D-9AF7-5F595AD3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3768D-9BF5-5556-8E60-7A4CA00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24594-64F3-9581-A628-234ACB32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3255"/>
            <a:ext cx="5820158" cy="5424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096FC-1990-E45B-FB16-E93F529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65" y="1268963"/>
            <a:ext cx="5628931" cy="52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4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F585-E8BE-FBDF-63F4-AD55AA1F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951257-A30F-EC77-CBA4-2FC3669F11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857548" cy="62993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8A453-98FC-A63A-7338-0604E959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F7A4A-2099-5543-FF1F-EF408451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600A4-4F63-BB18-C783-549E4811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579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C9C6-3F1F-D3AB-9065-B4C3796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FED7AF-C759-A4EA-63D2-A9DF65FAC58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248603"/>
            <a:ext cx="11773804" cy="625483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501C8-B274-7B4E-1D9B-6BA8FD0D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8E606-8B87-854E-D224-198343F2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3D6F-E6F3-525E-352F-991D8715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783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E15D-B740-4772-AF9C-F887DF60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BBB513-524E-DE98-698A-357B39010A9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94783"/>
            <a:ext cx="11593462" cy="61590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581FE-D730-1CA0-F99D-397BE9D9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74472-6A9A-A90E-10DA-886EF227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C3C4D-5E7A-BA8B-A850-78EF010B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423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7EF4-93CE-338F-106D-1443ABB9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E28E8D-2695-263F-9F17-8B760D7386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71503" y="248603"/>
            <a:ext cx="11685987" cy="62081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4CAE9-7746-3B81-FEC5-15CA2FAD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892E1-803D-476F-FCAD-F473F598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38005-1330-4DAE-7D7C-24F56E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233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DD63-E9B8-766E-D8A8-55E3BC1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7A6B7E-75AB-2315-AD7D-F6E392FE22C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1168" y="187843"/>
            <a:ext cx="11747668" cy="6240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AEECB-5FFA-85D5-E632-52E9F6C5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6767D-F542-CAC0-DB91-472E7E0D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0DD22-A8FD-04D5-D34E-D14553DD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88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A113C-D27F-5B01-F516-F42E0C5F5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D58F6-B0E1-7566-348E-903DB889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745306-C0A1-5047-1615-7D7F7A40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92599-1F97-F2E4-6049-3EE617A6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" y="136525"/>
            <a:ext cx="1170431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712D-15F1-A58A-3087-3A6B0F2C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1AF616-BB43-9B34-D49A-E4716641E1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0500" y="136524"/>
            <a:ext cx="11914520" cy="632958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2B21-24F2-99D1-D5E8-4280D33F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4AD6-EE31-4A52-1145-A2918450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B2418-7593-E2EB-D29D-645EAA3B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54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69DA-73DF-A974-9597-303FE646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55BBDF-B444-BEFC-37F1-7634FB19DF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1806" y="136525"/>
            <a:ext cx="11839986" cy="628999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BA9AB-FB71-EBD5-F7D6-15585AC0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28233-C2C3-7AE0-DF90-8D538EE0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429E-5198-F4AB-49A3-19A66763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58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26F7-7489-10A8-35C3-2D04263D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AD31E-574D-D0B6-A3BA-49AE3B7CB2D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10500" y="194783"/>
            <a:ext cx="11892675" cy="63179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191A2-0F2A-8F52-F388-7C08643C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DA38F-D18D-6230-958D-6B094E76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2EB75-B41D-A932-2306-2AF4D4968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166334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{1033062B-E7E7-4DE8-B04F-54F41100CDEC}tf89117832_win32</Template>
  <TotalTime>150</TotalTime>
  <Words>283</Words>
  <Application>Microsoft Office PowerPoint</Application>
  <PresentationFormat>Widescreen</PresentationFormat>
  <Paragraphs>202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Avenir Next LT Pro</vt:lpstr>
      <vt:lpstr>Calibri</vt:lpstr>
      <vt:lpstr>ColorBlockVTI</vt:lpstr>
      <vt:lpstr>LA CH6 Orthoganlity of least sq.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CH6 Orthoganlity of least sq.</dc:title>
  <dc:creator>Charles Seager</dc:creator>
  <cp:lastModifiedBy>Charles Seager</cp:lastModifiedBy>
  <cp:revision>1</cp:revision>
  <dcterms:created xsi:type="dcterms:W3CDTF">2022-12-02T01:32:37Z</dcterms:created>
  <dcterms:modified xsi:type="dcterms:W3CDTF">2022-12-02T22:41:02Z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